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607" r:id="rId2"/>
    <p:sldId id="555" r:id="rId3"/>
    <p:sldId id="556" r:id="rId4"/>
    <p:sldId id="459" r:id="rId5"/>
    <p:sldId id="460" r:id="rId6"/>
    <p:sldId id="586" r:id="rId7"/>
    <p:sldId id="577" r:id="rId8"/>
    <p:sldId id="578" r:id="rId9"/>
    <p:sldId id="579" r:id="rId10"/>
    <p:sldId id="580" r:id="rId11"/>
    <p:sldId id="581" r:id="rId12"/>
    <p:sldId id="582" r:id="rId13"/>
    <p:sldId id="583" r:id="rId14"/>
    <p:sldId id="584" r:id="rId15"/>
    <p:sldId id="585" r:id="rId16"/>
    <p:sldId id="589" r:id="rId17"/>
    <p:sldId id="610" r:id="rId18"/>
    <p:sldId id="602" r:id="rId19"/>
    <p:sldId id="600" r:id="rId20"/>
    <p:sldId id="506" r:id="rId21"/>
    <p:sldId id="611" r:id="rId22"/>
    <p:sldId id="603" r:id="rId23"/>
    <p:sldId id="606" r:id="rId24"/>
    <p:sldId id="604" r:id="rId2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6" autoAdjust="0"/>
    <p:restoredTop sz="93994" autoAdjust="0"/>
  </p:normalViewPr>
  <p:slideViewPr>
    <p:cSldViewPr snapToGrid="0" snapToObjects="1">
      <p:cViewPr varScale="1">
        <p:scale>
          <a:sx n="99" d="100"/>
          <a:sy n="99" d="100"/>
        </p:scale>
        <p:origin x="20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796CE58-A194-C329-557B-E61005B4B21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nl-NL"/>
          </a:p>
        </p:txBody>
      </p:sp>
      <p:sp>
        <p:nvSpPr>
          <p:cNvPr id="3" name="Tijdelijke aanduiding voor datum 2">
            <a:extLst>
              <a:ext uri="{FF2B5EF4-FFF2-40B4-BE49-F238E27FC236}">
                <a16:creationId xmlns:a16="http://schemas.microsoft.com/office/drawing/2014/main" id="{41C4E2F1-C6DA-1E06-F5CC-A7351C4A78B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9B41CE3D-274F-9347-87AB-2C5DCB7E4710}" type="datetimeFigureOut">
              <a:rPr lang="nl-NL"/>
              <a:pPr>
                <a:defRPr/>
              </a:pPr>
              <a:t>08-12-2023</a:t>
            </a:fld>
            <a:endParaRPr lang="nl-NL"/>
          </a:p>
        </p:txBody>
      </p:sp>
      <p:sp>
        <p:nvSpPr>
          <p:cNvPr id="4" name="Tijdelijke aanduiding voor dia-afbeelding 3">
            <a:extLst>
              <a:ext uri="{FF2B5EF4-FFF2-40B4-BE49-F238E27FC236}">
                <a16:creationId xmlns:a16="http://schemas.microsoft.com/office/drawing/2014/main" id="{0D01EF2B-B603-976D-D26D-430CAC6A74F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B794B251-BE76-C4C6-6701-956EF86258A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14726E76-9007-D2ED-648E-419D174F3F7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nl-NL"/>
          </a:p>
        </p:txBody>
      </p:sp>
      <p:sp>
        <p:nvSpPr>
          <p:cNvPr id="7" name="Tijdelijke aanduiding voor dianummer 6">
            <a:extLst>
              <a:ext uri="{FF2B5EF4-FFF2-40B4-BE49-F238E27FC236}">
                <a16:creationId xmlns:a16="http://schemas.microsoft.com/office/drawing/2014/main" id="{7C4E0B26-8796-8119-A1CC-4E6BE433008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3F4FF6E-D9FE-FA44-9B26-9D4C3AFBA9D2}"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1C24FB9B-61F4-715C-6513-84573CEB01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428E0D2F-ED13-5FF5-89AB-D868BC2EE6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In deze presentatie geef ik een korte uitleg over PROMIS.</a:t>
            </a:r>
          </a:p>
        </p:txBody>
      </p:sp>
      <p:sp>
        <p:nvSpPr>
          <p:cNvPr id="12292" name="Tijdelijke aanduiding voor dianummer 3">
            <a:extLst>
              <a:ext uri="{FF2B5EF4-FFF2-40B4-BE49-F238E27FC236}">
                <a16:creationId xmlns:a16="http://schemas.microsoft.com/office/drawing/2014/main" id="{EEED6E3C-7949-4191-E835-23692AB9E1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0B3395-AFD0-564F-A039-ACC9510F34DF}" type="slidenum">
              <a:rPr lang="nl-NL" altLang="nl-NL"/>
              <a:pPr>
                <a:spcBef>
                  <a:spcPct val="0"/>
                </a:spcBef>
              </a:pPr>
              <a:t>1</a:t>
            </a:fld>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a:extLst>
              <a:ext uri="{FF2B5EF4-FFF2-40B4-BE49-F238E27FC236}">
                <a16:creationId xmlns:a16="http://schemas.microsoft.com/office/drawing/2014/main" id="{56711C92-D9E7-06E8-DA3B-EE5F02C1E8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Tijdelijke aanduiding voor notities 2">
            <a:extLst>
              <a:ext uri="{FF2B5EF4-FFF2-40B4-BE49-F238E27FC236}">
                <a16:creationId xmlns:a16="http://schemas.microsoft.com/office/drawing/2014/main" id="{9659573C-B279-A60B-A9FD-ACC9904028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The computer will now select the next question that is most informative given the estimated score.</a:t>
            </a:r>
          </a:p>
        </p:txBody>
      </p:sp>
      <p:sp>
        <p:nvSpPr>
          <p:cNvPr id="32772" name="Tijdelijke aanduiding voor dianummer 3">
            <a:extLst>
              <a:ext uri="{FF2B5EF4-FFF2-40B4-BE49-F238E27FC236}">
                <a16:creationId xmlns:a16="http://schemas.microsoft.com/office/drawing/2014/main" id="{CA25BABB-D6DA-528C-353E-CB0CB90CCD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3E2468-B364-A141-A216-D1A9A80B8245}" type="slidenum">
              <a:rPr lang="nl-NL" altLang="nl-NL"/>
              <a:pPr>
                <a:spcBef>
                  <a:spcPct val="0"/>
                </a:spcBef>
              </a:pPr>
              <a:t>10</a:t>
            </a:fld>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a:extLst>
              <a:ext uri="{FF2B5EF4-FFF2-40B4-BE49-F238E27FC236}">
                <a16:creationId xmlns:a16="http://schemas.microsoft.com/office/drawing/2014/main" id="{85717D80-743A-2B5B-2099-AB269AF9F9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a:extLst>
              <a:ext uri="{FF2B5EF4-FFF2-40B4-BE49-F238E27FC236}">
                <a16:creationId xmlns:a16="http://schemas.microsoft.com/office/drawing/2014/main" id="{72B595A6-227E-1DE9-EB22-C7CFBEF3F9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Angain an answer is given..</a:t>
            </a:r>
          </a:p>
        </p:txBody>
      </p:sp>
      <p:sp>
        <p:nvSpPr>
          <p:cNvPr id="34820" name="Tijdelijke aanduiding voor dianummer 3">
            <a:extLst>
              <a:ext uri="{FF2B5EF4-FFF2-40B4-BE49-F238E27FC236}">
                <a16:creationId xmlns:a16="http://schemas.microsoft.com/office/drawing/2014/main" id="{E5BC3680-881A-7EA2-B8D9-C6FA01B26A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A1511B-D0A1-6E4E-BCC7-172F4B0B082F}" type="slidenum">
              <a:rPr lang="nl-NL" altLang="nl-NL"/>
              <a:pPr>
                <a:spcBef>
                  <a:spcPct val="0"/>
                </a:spcBef>
              </a:pPr>
              <a:t>11</a:t>
            </a:fld>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a:extLst>
              <a:ext uri="{FF2B5EF4-FFF2-40B4-BE49-F238E27FC236}">
                <a16:creationId xmlns:a16="http://schemas.microsoft.com/office/drawing/2014/main" id="{22049FED-8448-A995-ADC4-9E7664A52F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a:extLst>
              <a:ext uri="{FF2B5EF4-FFF2-40B4-BE49-F238E27FC236}">
                <a16:creationId xmlns:a16="http://schemas.microsoft.com/office/drawing/2014/main" id="{D856E40F-1C84-CD45-6360-A07CE323BD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And a new score is estimated. The confidence interval is smaller now because we have more information.</a:t>
            </a:r>
          </a:p>
        </p:txBody>
      </p:sp>
      <p:sp>
        <p:nvSpPr>
          <p:cNvPr id="36868" name="Tijdelijke aanduiding voor dianummer 3">
            <a:extLst>
              <a:ext uri="{FF2B5EF4-FFF2-40B4-BE49-F238E27FC236}">
                <a16:creationId xmlns:a16="http://schemas.microsoft.com/office/drawing/2014/main" id="{D0A1C60D-5120-09B7-FA7B-BBAE88EA0A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207F17-2A21-DB41-88F5-48BA50FCB129}" type="slidenum">
              <a:rPr lang="nl-NL" altLang="nl-NL"/>
              <a:pPr>
                <a:spcBef>
                  <a:spcPct val="0"/>
                </a:spcBef>
              </a:pPr>
              <a:t>12</a:t>
            </a:fld>
            <a:endParaRPr lang="nl-NL"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a16="http://schemas.microsoft.com/office/drawing/2014/main" id="{AA00DF62-E491-6478-AD96-D590792776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a:extLst>
              <a:ext uri="{FF2B5EF4-FFF2-40B4-BE49-F238E27FC236}">
                <a16:creationId xmlns:a16="http://schemas.microsoft.com/office/drawing/2014/main" id="{03AE1C22-320F-3064-FF98-0F25A11C61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This process continues…</a:t>
            </a:r>
          </a:p>
        </p:txBody>
      </p:sp>
      <p:sp>
        <p:nvSpPr>
          <p:cNvPr id="38916" name="Tijdelijke aanduiding voor dianummer 3">
            <a:extLst>
              <a:ext uri="{FF2B5EF4-FFF2-40B4-BE49-F238E27FC236}">
                <a16:creationId xmlns:a16="http://schemas.microsoft.com/office/drawing/2014/main" id="{3637B45A-9DDB-708F-FF6C-D6AA27126B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224FE5-E1F3-FA49-9F70-1B2506BCAABE}" type="slidenum">
              <a:rPr lang="nl-NL" altLang="nl-NL"/>
              <a:pPr>
                <a:spcBef>
                  <a:spcPct val="0"/>
                </a:spcBef>
              </a:pPr>
              <a:t>13</a:t>
            </a:fld>
            <a:endParaRPr lang="nl-NL" alt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a:extLst>
              <a:ext uri="{FF2B5EF4-FFF2-40B4-BE49-F238E27FC236}">
                <a16:creationId xmlns:a16="http://schemas.microsoft.com/office/drawing/2014/main" id="{33C481E8-2355-CBCA-76C2-53DF086446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Tijdelijke aanduiding voor notities 2">
            <a:extLst>
              <a:ext uri="{FF2B5EF4-FFF2-40B4-BE49-F238E27FC236}">
                <a16:creationId xmlns:a16="http://schemas.microsoft.com/office/drawing/2014/main" id="{89D8DABF-A83F-82CE-2D24-DD0101291B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40964" name="Tijdelijke aanduiding voor dianummer 3">
            <a:extLst>
              <a:ext uri="{FF2B5EF4-FFF2-40B4-BE49-F238E27FC236}">
                <a16:creationId xmlns:a16="http://schemas.microsoft.com/office/drawing/2014/main" id="{ECD58120-AF16-87E2-F13C-7CFE9D1F2B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D067BB-4162-AC4A-9B2A-CA9994CCAB3A}" type="slidenum">
              <a:rPr lang="nl-NL" altLang="nl-NL"/>
              <a:pPr>
                <a:spcBef>
                  <a:spcPct val="0"/>
                </a:spcBef>
              </a:pPr>
              <a:t>14</a:t>
            </a:fld>
            <a:endParaRPr lang="nl-NL" alt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a:extLst>
              <a:ext uri="{FF2B5EF4-FFF2-40B4-BE49-F238E27FC236}">
                <a16:creationId xmlns:a16="http://schemas.microsoft.com/office/drawing/2014/main" id="{09E1EED6-699A-EC0B-9786-871FD3B74B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Tijdelijke aanduiding voor notities 2">
            <a:extLst>
              <a:ext uri="{FF2B5EF4-FFF2-40B4-BE49-F238E27FC236}">
                <a16:creationId xmlns:a16="http://schemas.microsoft.com/office/drawing/2014/main" id="{BE1E7680-7374-5ACD-39D8-D21DC257DB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 until a predefined confidence interval is achieved. On average about 5 questions are needed to get a score which is as reliable as a 20-item traditional questionnaire. </a:t>
            </a:r>
          </a:p>
          <a:p>
            <a:r>
              <a:rPr lang="nl-NL" altLang="nl-NL"/>
              <a:t>This is a 75% reduction of patient burden.</a:t>
            </a:r>
          </a:p>
        </p:txBody>
      </p:sp>
      <p:sp>
        <p:nvSpPr>
          <p:cNvPr id="43012" name="Tijdelijke aanduiding voor dianummer 3">
            <a:extLst>
              <a:ext uri="{FF2B5EF4-FFF2-40B4-BE49-F238E27FC236}">
                <a16:creationId xmlns:a16="http://schemas.microsoft.com/office/drawing/2014/main" id="{9498527A-428C-147D-7F31-EFAF6D42AA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52ADF2-6F9A-7B4E-B26B-1E7402DD8D32}" type="slidenum">
              <a:rPr lang="nl-NL" altLang="nl-NL"/>
              <a:pPr>
                <a:spcBef>
                  <a:spcPct val="0"/>
                </a:spcBef>
              </a:pPr>
              <a:t>15</a:t>
            </a:fld>
            <a:endParaRPr lang="nl-NL" alt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a:extLst>
              <a:ext uri="{FF2B5EF4-FFF2-40B4-BE49-F238E27FC236}">
                <a16:creationId xmlns:a16="http://schemas.microsoft.com/office/drawing/2014/main" id="{556B3237-9AEB-972E-0D24-BC919F2805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Tijdelijke aanduiding voor notities 2">
            <a:extLst>
              <a:ext uri="{FF2B5EF4-FFF2-40B4-BE49-F238E27FC236}">
                <a16:creationId xmlns:a16="http://schemas.microsoft.com/office/drawing/2014/main" id="{29180E2B-3B20-AD93-2176-91CD356EDD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Items can be removed or added (like this green one), the scale remains the same.</a:t>
            </a:r>
          </a:p>
          <a:p>
            <a:endParaRPr lang="nl-NL" altLang="nl-NL"/>
          </a:p>
        </p:txBody>
      </p:sp>
      <p:sp>
        <p:nvSpPr>
          <p:cNvPr id="45060" name="Tijdelijke aanduiding voor dianummer 3">
            <a:extLst>
              <a:ext uri="{FF2B5EF4-FFF2-40B4-BE49-F238E27FC236}">
                <a16:creationId xmlns:a16="http://schemas.microsoft.com/office/drawing/2014/main" id="{BEFD32CD-D11B-9480-24CE-71C634BE81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0CD301-4821-DA47-A670-C97C9E5AEF52}" type="slidenum">
              <a:rPr lang="nl-NL" altLang="nl-NL"/>
              <a:pPr>
                <a:spcBef>
                  <a:spcPct val="0"/>
                </a:spcBef>
              </a:pPr>
              <a:t>16</a:t>
            </a:fld>
            <a:endParaRPr lang="nl-NL" alt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a:extLst>
              <a:ext uri="{FF2B5EF4-FFF2-40B4-BE49-F238E27FC236}">
                <a16:creationId xmlns:a16="http://schemas.microsoft.com/office/drawing/2014/main" id="{A964DF93-A657-43DC-3A83-D687EE3D68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Tijdelijke aanduiding voor notities 2">
            <a:extLst>
              <a:ext uri="{FF2B5EF4-FFF2-40B4-BE49-F238E27FC236}">
                <a16:creationId xmlns:a16="http://schemas.microsoft.com/office/drawing/2014/main" id="{7F7BAED1-416E-15B2-D14B-9FAD90FD0E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Items can be removed or added (like this green one), the scale remains the same.</a:t>
            </a:r>
          </a:p>
          <a:p>
            <a:endParaRPr lang="nl-NL" altLang="nl-NL"/>
          </a:p>
        </p:txBody>
      </p:sp>
      <p:sp>
        <p:nvSpPr>
          <p:cNvPr id="47108" name="Tijdelijke aanduiding voor dianummer 3">
            <a:extLst>
              <a:ext uri="{FF2B5EF4-FFF2-40B4-BE49-F238E27FC236}">
                <a16:creationId xmlns:a16="http://schemas.microsoft.com/office/drawing/2014/main" id="{66C45B6D-B35F-7F63-D8B6-264BCCB050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A0C662-E4EF-3140-98B2-8387E888DD4B}" type="slidenum">
              <a:rPr lang="nl-NL" altLang="nl-NL"/>
              <a:pPr>
                <a:spcBef>
                  <a:spcPct val="0"/>
                </a:spcBef>
              </a:pPr>
              <a:t>17</a:t>
            </a:fld>
            <a:endParaRPr lang="nl-NL" alt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a:extLst>
              <a:ext uri="{FF2B5EF4-FFF2-40B4-BE49-F238E27FC236}">
                <a16:creationId xmlns:a16="http://schemas.microsoft.com/office/drawing/2014/main" id="{F0778210-585E-056B-CC99-17C84FD077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a:extLst>
              <a:ext uri="{FF2B5EF4-FFF2-40B4-BE49-F238E27FC236}">
                <a16:creationId xmlns:a16="http://schemas.microsoft.com/office/drawing/2014/main" id="{11D6C385-D6FC-70A7-C82B-A70EAAEC08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a:t>This means that IRT actually offers a metric for measuring health outcomes.</a:t>
            </a:r>
          </a:p>
          <a:p>
            <a:r>
              <a:rPr lang="en-US" altLang="nl-NL"/>
              <a:t>This is important. We have metrics for measuring other outcomes, we have the kg, meter, Celsius…. there is no metric for physical functioning or fatigue or depression. With IRT you create a metric. </a:t>
            </a:r>
          </a:p>
          <a:p>
            <a:endParaRPr lang="en-US" altLang="nl-NL"/>
          </a:p>
          <a:p>
            <a:r>
              <a:rPr lang="en-US" altLang="nl-NL"/>
              <a:t>PROMIS aims to offer and maintain a sustainable gold standard metric for patient-reported outcomes: the “Celsius” scale for he</a:t>
            </a:r>
            <a:endParaRPr lang="nl-NL" altLang="nl-NL"/>
          </a:p>
          <a:p>
            <a:endParaRPr lang="nl-NL" altLang="nl-NL"/>
          </a:p>
        </p:txBody>
      </p:sp>
      <p:sp>
        <p:nvSpPr>
          <p:cNvPr id="50180" name="Tijdelijke aanduiding voor dianummer 3">
            <a:extLst>
              <a:ext uri="{FF2B5EF4-FFF2-40B4-BE49-F238E27FC236}">
                <a16:creationId xmlns:a16="http://schemas.microsoft.com/office/drawing/2014/main" id="{BD335857-1F3A-051E-136F-3419A69256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686AF1-C512-5546-93D2-019D3456C2E3}" type="slidenum">
              <a:rPr lang="nl-NL" altLang="nl-NL"/>
              <a:pPr>
                <a:spcBef>
                  <a:spcPct val="0"/>
                </a:spcBef>
              </a:pPr>
              <a:t>19</a:t>
            </a:fld>
            <a:endParaRPr lang="nl-NL" alt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a:extLst>
              <a:ext uri="{FF2B5EF4-FFF2-40B4-BE49-F238E27FC236}">
                <a16:creationId xmlns:a16="http://schemas.microsoft.com/office/drawing/2014/main" id="{211D5754-ED79-1529-C2A5-634334D2B6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a:extLst>
              <a:ext uri="{FF2B5EF4-FFF2-40B4-BE49-F238E27FC236}">
                <a16:creationId xmlns:a16="http://schemas.microsoft.com/office/drawing/2014/main" id="{50927DFE-5FC7-3F0E-1A3C-89687D0E48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52228" name="Tijdelijke aanduiding voor dianummer 3">
            <a:extLst>
              <a:ext uri="{FF2B5EF4-FFF2-40B4-BE49-F238E27FC236}">
                <a16:creationId xmlns:a16="http://schemas.microsoft.com/office/drawing/2014/main" id="{94CFB919-A90F-0CDC-76EF-3A81D3AA28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3B1B40-6BE8-E947-86D3-8B9433FEA409}" type="slidenum">
              <a:rPr lang="nl-NL" altLang="nl-NL"/>
              <a:pPr>
                <a:spcBef>
                  <a:spcPct val="0"/>
                </a:spcBef>
              </a:pPr>
              <a:t>20</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B30B69B1-2FEA-2C3A-8A0B-D06E96B8E7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647FA1FF-081D-180A-3681-8B4F7D8B3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4340" name="Tijdelijke aanduiding voor dianummer 3">
            <a:extLst>
              <a:ext uri="{FF2B5EF4-FFF2-40B4-BE49-F238E27FC236}">
                <a16:creationId xmlns:a16="http://schemas.microsoft.com/office/drawing/2014/main" id="{F7A25046-7FE1-0BB1-3B6B-C230861620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B0545F-06DA-6E45-9E8A-1F1A45B75FE4}" type="slidenum">
              <a:rPr lang="nl-NL" altLang="nl-NL"/>
              <a:pPr>
                <a:spcBef>
                  <a:spcPct val="0"/>
                </a:spcBef>
              </a:pPr>
              <a:t>2</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96585DC9-64B1-91DB-B90B-8195327012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62F16DE7-E7F6-48A4-9F00-A882F79CDD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30-&gt;100 items</a:t>
            </a:r>
          </a:p>
          <a:p>
            <a:r>
              <a:rPr lang="nl-NL" altLang="nl-NL"/>
              <a:t>Each item bank represents one construct (unidimensional)</a:t>
            </a:r>
          </a:p>
        </p:txBody>
      </p:sp>
      <p:sp>
        <p:nvSpPr>
          <p:cNvPr id="16388" name="Tijdelijke aanduiding voor dianummer 3">
            <a:extLst>
              <a:ext uri="{FF2B5EF4-FFF2-40B4-BE49-F238E27FC236}">
                <a16:creationId xmlns:a16="http://schemas.microsoft.com/office/drawing/2014/main" id="{D17563F4-6513-DAB8-35B8-AEEB049C18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A56CB4-1FEB-F94D-B18A-55854627D434}" type="slidenum">
              <a:rPr lang="nl-NL" altLang="nl-NL"/>
              <a:pPr>
                <a:spcBef>
                  <a:spcPct val="0"/>
                </a:spcBef>
              </a:pPr>
              <a:t>3</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24FE8237-3341-98B8-4EAD-C86C6F5513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a:extLst>
              <a:ext uri="{FF2B5EF4-FFF2-40B4-BE49-F238E27FC236}">
                <a16:creationId xmlns:a16="http://schemas.microsoft.com/office/drawing/2014/main" id="{9311D137-26CD-B268-BF80-D40A919404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8436" name="Tijdelijke aanduiding voor dianummer 3">
            <a:extLst>
              <a:ext uri="{FF2B5EF4-FFF2-40B4-BE49-F238E27FC236}">
                <a16:creationId xmlns:a16="http://schemas.microsoft.com/office/drawing/2014/main" id="{79DEE27D-C5F2-6830-D9F5-BBBA16E264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2D72D3-2BE8-3446-87E1-F7B104DEB8DA}" type="slidenum">
              <a:rPr lang="nl-NL" altLang="nl-NL"/>
              <a:pPr>
                <a:spcBef>
                  <a:spcPct val="0"/>
                </a:spcBef>
              </a:pPr>
              <a:t>4</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7883FAFC-C763-43FB-6076-94C0FCC52F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15B8AC3F-E438-D321-2701-8744AE79DF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20484" name="Tijdelijke aanduiding voor dianummer 3">
            <a:extLst>
              <a:ext uri="{FF2B5EF4-FFF2-40B4-BE49-F238E27FC236}">
                <a16:creationId xmlns:a16="http://schemas.microsoft.com/office/drawing/2014/main" id="{47473876-BB9C-F1A2-E29A-6F0859B9A5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B5C5E6-6444-A54A-B089-94FECC0C1221}" type="slidenum">
              <a:rPr lang="nl-NL" altLang="nl-NL"/>
              <a:pPr>
                <a:spcBef>
                  <a:spcPct val="0"/>
                </a:spcBef>
              </a:pPr>
              <a:t>5</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0C4CE742-EDDE-D4BF-CD3C-F88835220E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654F28E3-18B3-BADB-E21C-59958CA700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Once the item locations of all items in an item bank are determined using IRT analyses, relevant questions can be selected from the item bank for use in a specific population. For example, if you want to measure physical functioning in an elderly population you could select a set of easy items. Or, for more general purposes, you can use a representative sample of items that cover the whole scale.</a:t>
            </a:r>
          </a:p>
          <a:p>
            <a:endParaRPr lang="nl-NL" altLang="nl-NL"/>
          </a:p>
          <a:p>
            <a:r>
              <a:rPr lang="nl-NL" altLang="nl-NL"/>
              <a:t>These fixed selections of items are called short forms. All short forms from an item bank are scored on the same metric so scores can directly be compared even if people so not answer the same questions because we know the individual item locations on the scale.</a:t>
            </a:r>
          </a:p>
          <a:p>
            <a:endParaRPr lang="nl-NL" altLang="nl-NL"/>
          </a:p>
        </p:txBody>
      </p:sp>
      <p:sp>
        <p:nvSpPr>
          <p:cNvPr id="24580" name="Tijdelijke aanduiding voor dianummer 3">
            <a:extLst>
              <a:ext uri="{FF2B5EF4-FFF2-40B4-BE49-F238E27FC236}">
                <a16:creationId xmlns:a16="http://schemas.microsoft.com/office/drawing/2014/main" id="{BA79D35B-CF1A-8957-679D-FEB0E31E1B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989B68-077D-4D49-9667-4C01DFB45957}" type="slidenum">
              <a:rPr lang="nl-NL" altLang="nl-NL"/>
              <a:pPr>
                <a:spcBef>
                  <a:spcPct val="0"/>
                </a:spcBef>
              </a:pPr>
              <a:t>6</a:t>
            </a:fld>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a:extLst>
              <a:ext uri="{FF2B5EF4-FFF2-40B4-BE49-F238E27FC236}">
                <a16:creationId xmlns:a16="http://schemas.microsoft.com/office/drawing/2014/main" id="{B94557AE-31E7-9661-6859-A997338BC2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Tijdelijke aanduiding voor notities 2">
            <a:extLst>
              <a:ext uri="{FF2B5EF4-FFF2-40B4-BE49-F238E27FC236}">
                <a16:creationId xmlns:a16="http://schemas.microsoft.com/office/drawing/2014/main" id="{FA479459-184A-1B0F-54CF-147AB6A331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We can use an item bank even more smartly for computerized adaptive testing. Now we let the computer select the questions, based on our answers.</a:t>
            </a:r>
          </a:p>
          <a:p>
            <a:r>
              <a:rPr lang="nl-NL" altLang="nl-NL"/>
              <a:t>The computer starts with a question in the middle of the item bank</a:t>
            </a:r>
          </a:p>
        </p:txBody>
      </p:sp>
      <p:sp>
        <p:nvSpPr>
          <p:cNvPr id="26628" name="Tijdelijke aanduiding voor dianummer 3">
            <a:extLst>
              <a:ext uri="{FF2B5EF4-FFF2-40B4-BE49-F238E27FC236}">
                <a16:creationId xmlns:a16="http://schemas.microsoft.com/office/drawing/2014/main" id="{948CFD81-B7DA-DCD4-B402-936679D21E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4AC65-4580-AC46-A816-BE0F7D8A7148}" type="slidenum">
              <a:rPr lang="nl-NL" altLang="nl-NL"/>
              <a:pPr>
                <a:spcBef>
                  <a:spcPct val="0"/>
                </a:spcBef>
              </a:pPr>
              <a:t>7</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a:extLst>
              <a:ext uri="{FF2B5EF4-FFF2-40B4-BE49-F238E27FC236}">
                <a16:creationId xmlns:a16="http://schemas.microsoft.com/office/drawing/2014/main" id="{FFCE50EE-EA2D-12BD-56B4-2DD04DD365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a:extLst>
              <a:ext uri="{FF2B5EF4-FFF2-40B4-BE49-F238E27FC236}">
                <a16:creationId xmlns:a16="http://schemas.microsoft.com/office/drawing/2014/main" id="{CB90E9CA-3958-DFF8-7BA9-E4F5A39AB9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If the answer is no</a:t>
            </a:r>
          </a:p>
        </p:txBody>
      </p:sp>
      <p:sp>
        <p:nvSpPr>
          <p:cNvPr id="28676" name="Tijdelijke aanduiding voor dianummer 3">
            <a:extLst>
              <a:ext uri="{FF2B5EF4-FFF2-40B4-BE49-F238E27FC236}">
                <a16:creationId xmlns:a16="http://schemas.microsoft.com/office/drawing/2014/main" id="{06CBC712-2B35-99F1-F82C-0BBBACC135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955671-32B5-8347-8806-AE50C785B3C2}" type="slidenum">
              <a:rPr lang="nl-NL" altLang="nl-NL"/>
              <a:pPr>
                <a:spcBef>
                  <a:spcPct val="0"/>
                </a:spcBef>
              </a:pPr>
              <a:t>8</a:t>
            </a:fld>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a:extLst>
              <a:ext uri="{FF2B5EF4-FFF2-40B4-BE49-F238E27FC236}">
                <a16:creationId xmlns:a16="http://schemas.microsoft.com/office/drawing/2014/main" id="{4CC51925-79BD-7B96-074C-361A8206A4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a:extLst>
              <a:ext uri="{FF2B5EF4-FFF2-40B4-BE49-F238E27FC236}">
                <a16:creationId xmlns:a16="http://schemas.microsoft.com/office/drawing/2014/main" id="{F822A407-6DA2-7D86-0A4C-3CE194B908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An initital score is estimated with a confidence interval. The initial confidence interval is wide because we have asked only one question.</a:t>
            </a:r>
          </a:p>
        </p:txBody>
      </p:sp>
      <p:sp>
        <p:nvSpPr>
          <p:cNvPr id="30724" name="Tijdelijke aanduiding voor dianummer 3">
            <a:extLst>
              <a:ext uri="{FF2B5EF4-FFF2-40B4-BE49-F238E27FC236}">
                <a16:creationId xmlns:a16="http://schemas.microsoft.com/office/drawing/2014/main" id="{0022BB9B-EDE0-B5E1-3635-4E1E54E8BE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4D1AC3-A703-E74B-8218-BB0DDB948543}" type="slidenum">
              <a:rPr lang="nl-NL" altLang="nl-NL"/>
              <a:pPr>
                <a:spcBef>
                  <a:spcPct val="0"/>
                </a:spcBef>
              </a:pPr>
              <a:t>9</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AF1F3FD-1399-7CC5-6B49-DAFC8BE0A74B}"/>
              </a:ext>
            </a:extLst>
          </p:cNvPr>
          <p:cNvSpPr>
            <a:spLocks noChangeArrowheads="1"/>
          </p:cNvSpPr>
          <p:nvPr/>
        </p:nvSpPr>
        <p:spPr bwMode="auto">
          <a:xfrm>
            <a:off x="0" y="0"/>
            <a:ext cx="9144000" cy="4827588"/>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5" name="Rectangle 2">
            <a:extLst>
              <a:ext uri="{FF2B5EF4-FFF2-40B4-BE49-F238E27FC236}">
                <a16:creationId xmlns:a16="http://schemas.microsoft.com/office/drawing/2014/main" id="{F2666D0C-5AE9-B173-E74C-F840ED1BC351}"/>
              </a:ext>
            </a:extLst>
          </p:cNvPr>
          <p:cNvSpPr>
            <a:spLocks noChangeArrowheads="1"/>
          </p:cNvSpPr>
          <p:nvPr/>
        </p:nvSpPr>
        <p:spPr bwMode="auto">
          <a:xfrm>
            <a:off x="0" y="5940425"/>
            <a:ext cx="9144000" cy="917575"/>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6" name="Rectangle 3">
            <a:extLst>
              <a:ext uri="{FF2B5EF4-FFF2-40B4-BE49-F238E27FC236}">
                <a16:creationId xmlns:a16="http://schemas.microsoft.com/office/drawing/2014/main" id="{8C540BFC-BE1A-592B-8BED-5C452E915BDE}"/>
              </a:ext>
            </a:extLst>
          </p:cNvPr>
          <p:cNvSpPr>
            <a:spLocks noChangeArrowheads="1"/>
          </p:cNvSpPr>
          <p:nvPr/>
        </p:nvSpPr>
        <p:spPr bwMode="auto">
          <a:xfrm>
            <a:off x="1182688" y="0"/>
            <a:ext cx="1555750" cy="1362075"/>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pic>
        <p:nvPicPr>
          <p:cNvPr id="7" name="Picture 4" descr="logo Promis 1Av2.png">
            <a:extLst>
              <a:ext uri="{FF2B5EF4-FFF2-40B4-BE49-F238E27FC236}">
                <a16:creationId xmlns:a16="http://schemas.microsoft.com/office/drawing/2014/main" id="{0B907A84-201B-7233-E7BF-A67EDB03EC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89FE27F5-18C3-8906-B68B-B2170DC722FF}"/>
              </a:ext>
            </a:extLst>
          </p:cNvPr>
          <p:cNvSpPr>
            <a:spLocks noChangeArrowheads="1"/>
          </p:cNvSpPr>
          <p:nvPr/>
        </p:nvSpPr>
        <p:spPr bwMode="auto">
          <a:xfrm>
            <a:off x="1182688" y="5940425"/>
            <a:ext cx="1555750" cy="917575"/>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pic>
        <p:nvPicPr>
          <p:cNvPr id="9" name="Picture 7" descr="bg_header.png">
            <a:extLst>
              <a:ext uri="{FF2B5EF4-FFF2-40B4-BE49-F238E27FC236}">
                <a16:creationId xmlns:a16="http://schemas.microsoft.com/office/drawing/2014/main" id="{3BE5A34B-CBC2-323C-B078-D097B3C4C3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489700"/>
            <a:ext cx="1182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5049538"/>
            <a:ext cx="6400800" cy="688575"/>
          </a:xfrm>
          <a:prstGeom prst="rect">
            <a:avLst/>
          </a:prstGeom>
        </p:spPr>
        <p:txBody>
          <a:bodyPr>
            <a:normAutofit/>
          </a:bodyPr>
          <a:lstStyle>
            <a:lvl1pPr marL="0" indent="0" algn="ctr">
              <a:buNone/>
              <a:defRPr sz="2000">
                <a:solidFill>
                  <a:srgbClr val="25408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endParaRPr lang="en-US" dirty="0"/>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nl-NL"/>
              <a:t>Click to edit Master title style</a:t>
            </a:r>
            <a:endParaRPr lang="en-US" dirty="0"/>
          </a:p>
        </p:txBody>
      </p:sp>
    </p:spTree>
    <p:extLst>
      <p:ext uri="{BB962C8B-B14F-4D97-AF65-F5344CB8AC3E}">
        <p14:creationId xmlns:p14="http://schemas.microsoft.com/office/powerpoint/2010/main" val="87895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DCEB4B6-0243-2FCA-C93F-A0DCD43E1E50}"/>
              </a:ext>
            </a:extLst>
          </p:cNvPr>
          <p:cNvSpPr>
            <a:spLocks noChangeArrowheads="1"/>
          </p:cNvSpPr>
          <p:nvPr/>
        </p:nvSpPr>
        <p:spPr bwMode="auto">
          <a:xfrm>
            <a:off x="0" y="0"/>
            <a:ext cx="9144000" cy="12065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5" name="Rectangle 2">
            <a:extLst>
              <a:ext uri="{FF2B5EF4-FFF2-40B4-BE49-F238E27FC236}">
                <a16:creationId xmlns:a16="http://schemas.microsoft.com/office/drawing/2014/main" id="{DC8078B4-C89F-C065-3D11-E1D0E9154E8D}"/>
              </a:ext>
            </a:extLst>
          </p:cNvPr>
          <p:cNvSpPr>
            <a:spLocks noChangeArrowheads="1"/>
          </p:cNvSpPr>
          <p:nvPr/>
        </p:nvSpPr>
        <p:spPr bwMode="auto">
          <a:xfrm>
            <a:off x="0" y="6502400"/>
            <a:ext cx="9144000" cy="3556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6" name="Rectangle 3">
            <a:extLst>
              <a:ext uri="{FF2B5EF4-FFF2-40B4-BE49-F238E27FC236}">
                <a16:creationId xmlns:a16="http://schemas.microsoft.com/office/drawing/2014/main" id="{3AD05188-3B29-D646-F3F3-DB5B4F581739}"/>
              </a:ext>
            </a:extLst>
          </p:cNvPr>
          <p:cNvSpPr>
            <a:spLocks noChangeArrowheads="1"/>
          </p:cNvSpPr>
          <p:nvPr/>
        </p:nvSpPr>
        <p:spPr bwMode="auto">
          <a:xfrm>
            <a:off x="319088" y="0"/>
            <a:ext cx="1555750" cy="1404938"/>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pic>
        <p:nvPicPr>
          <p:cNvPr id="7" name="Picture 4" descr="logo Promis 1Av2.png">
            <a:extLst>
              <a:ext uri="{FF2B5EF4-FFF2-40B4-BE49-F238E27FC236}">
                <a16:creationId xmlns:a16="http://schemas.microsoft.com/office/drawing/2014/main" id="{A1AAC03D-7E42-B4C9-909B-C7393FD9A5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700" y="46038"/>
            <a:ext cx="9144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E81D9D7B-D85D-7D34-C012-B9EC31D902CF}"/>
              </a:ext>
            </a:extLst>
          </p:cNvPr>
          <p:cNvSpPr>
            <a:spLocks noChangeArrowheads="1"/>
          </p:cNvSpPr>
          <p:nvPr/>
        </p:nvSpPr>
        <p:spPr bwMode="auto">
          <a:xfrm>
            <a:off x="319088" y="6502400"/>
            <a:ext cx="1555750" cy="355600"/>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9" name="Rectangle 6">
            <a:extLst>
              <a:ext uri="{FF2B5EF4-FFF2-40B4-BE49-F238E27FC236}">
                <a16:creationId xmlns:a16="http://schemas.microsoft.com/office/drawing/2014/main" id="{3570328B-54BB-A81C-326F-34522AD8E152}"/>
              </a:ext>
            </a:extLst>
          </p:cNvPr>
          <p:cNvSpPr/>
          <p:nvPr/>
        </p:nvSpPr>
        <p:spPr>
          <a:xfrm>
            <a:off x="2532242" y="0"/>
            <a:ext cx="6611758" cy="1206500"/>
          </a:xfrm>
          <a:prstGeom prst="rect">
            <a:avLst/>
          </a:prstGeom>
          <a:gradFill flip="none" rotWithShape="1">
            <a:gsLst>
              <a:gs pos="61000">
                <a:srgbClr val="0078AC"/>
              </a:gs>
              <a:gs pos="0">
                <a:srgbClr val="0078AC">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1093990" y="1600200"/>
            <a:ext cx="6706206" cy="4525963"/>
          </a:xfrm>
          <a:prstGeom prst="rect">
            <a:avLst/>
          </a:prstGeom>
        </p:spPr>
        <p:txBody>
          <a:bodyPr>
            <a:normAutofit/>
          </a:bodyPr>
          <a:lstStyle>
            <a:lvl1pPr marL="342900" indent="-342900">
              <a:buFont typeface="Wingdings" charset="2"/>
              <a:buChar char="§"/>
              <a:defRPr sz="2000" baseline="0"/>
            </a:lvl1pPr>
            <a:lvl2pPr marL="742950" indent="-285750">
              <a:buFont typeface="Wingdings" charset="2"/>
              <a:buChar char="§"/>
              <a:defRPr sz="2000" b="0" i="1" baseline="0"/>
            </a:lvl2pPr>
            <a:lvl3pPr marL="1143000" indent="-228600">
              <a:buFont typeface="Wingdings" charset="2"/>
              <a:buChar char="§"/>
              <a:defRPr sz="1600" b="0" i="0" baseline="0"/>
            </a:lvl3pPr>
            <a:lvl4pPr marL="1600200" indent="-228600">
              <a:buFont typeface="Wingdings" charset="2"/>
              <a:buChar char="§"/>
              <a:defRPr sz="1600" b="0" i="1" baseline="0"/>
            </a:lvl4pPr>
            <a:lvl5pPr marL="2057400" indent="-228600">
              <a:buFont typeface="Wingdings" charset="2"/>
              <a:buChar char="§"/>
              <a:defRPr sz="1200" b="0" i="0" baseline="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2" name="Title 1"/>
          <p:cNvSpPr>
            <a:spLocks noGrp="1"/>
          </p:cNvSpPr>
          <p:nvPr>
            <p:ph type="title"/>
          </p:nvPr>
        </p:nvSpPr>
        <p:spPr>
          <a:xfrm>
            <a:off x="2195630" y="46562"/>
            <a:ext cx="6491169" cy="879187"/>
          </a:xfrm>
          <a:prstGeom prst="rect">
            <a:avLst/>
          </a:prstGeom>
        </p:spPr>
        <p:txBody>
          <a:bodyPr>
            <a:normAutofit/>
          </a:bodyPr>
          <a:lstStyle>
            <a:lvl1pPr>
              <a:defRPr sz="3600">
                <a:solidFill>
                  <a:schemeClr val="bg1"/>
                </a:solidFill>
              </a:defRPr>
            </a:lvl1pPr>
          </a:lstStyle>
          <a:p>
            <a:r>
              <a:rPr lang="nl-NL"/>
              <a:t>Click to edit Master title style</a:t>
            </a:r>
            <a:endParaRPr lang="en-US" dirty="0"/>
          </a:p>
        </p:txBody>
      </p:sp>
      <p:sp>
        <p:nvSpPr>
          <p:cNvPr id="10" name="Date Placeholder 3">
            <a:extLst>
              <a:ext uri="{FF2B5EF4-FFF2-40B4-BE49-F238E27FC236}">
                <a16:creationId xmlns:a16="http://schemas.microsoft.com/office/drawing/2014/main" id="{889F45C1-7D31-BAF4-A1E6-21E6303CA84C}"/>
              </a:ext>
            </a:extLst>
          </p:cNvPr>
          <p:cNvSpPr>
            <a:spLocks noGrp="1"/>
          </p:cNvSpPr>
          <p:nvPr>
            <p:ph type="dt" sz="half" idx="10"/>
          </p:nvPr>
        </p:nvSpPr>
        <p:spPr>
          <a:xfrm>
            <a:off x="1874838" y="6554788"/>
            <a:ext cx="1158875" cy="303212"/>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pPr>
              <a:defRPr/>
            </a:pPr>
            <a:fld id="{1BEDF5FD-B1E4-424C-AAAF-586B69958DE7}" type="datetime1">
              <a:rPr lang="en-US"/>
              <a:pPr>
                <a:defRPr/>
              </a:pPr>
              <a:t>12/8/23</a:t>
            </a:fld>
            <a:endParaRPr lang="en-US"/>
          </a:p>
        </p:txBody>
      </p:sp>
      <p:sp>
        <p:nvSpPr>
          <p:cNvPr id="11" name="Footer Placeholder 4">
            <a:extLst>
              <a:ext uri="{FF2B5EF4-FFF2-40B4-BE49-F238E27FC236}">
                <a16:creationId xmlns:a16="http://schemas.microsoft.com/office/drawing/2014/main" id="{72372BF4-5485-285F-C302-3FD30561F8A0}"/>
              </a:ext>
            </a:extLst>
          </p:cNvPr>
          <p:cNvSpPr>
            <a:spLocks noGrp="1"/>
          </p:cNvSpPr>
          <p:nvPr>
            <p:ph type="ftr" sz="quarter" idx="11"/>
          </p:nvPr>
        </p:nvSpPr>
        <p:spPr>
          <a:xfrm>
            <a:off x="3178175" y="6554788"/>
            <a:ext cx="3875088" cy="303212"/>
          </a:xfrm>
          <a:prstGeom prst="rect">
            <a:avLst/>
          </a:prstGeom>
        </p:spPr>
        <p:txBody>
          <a:bodyPr/>
          <a:lstStyle>
            <a:lvl1pPr eaLnBrk="1" fontAlgn="auto" hangingPunct="1">
              <a:spcBef>
                <a:spcPts val="0"/>
              </a:spcBef>
              <a:spcAft>
                <a:spcPts val="0"/>
              </a:spcAft>
              <a:defRPr sz="900">
                <a:solidFill>
                  <a:schemeClr val="bg1"/>
                </a:solidFill>
                <a:latin typeface="+mn-lt"/>
                <a:ea typeface="+mn-ea"/>
                <a:cs typeface="+mn-cs"/>
              </a:defRPr>
            </a:lvl1pPr>
          </a:lstStyle>
          <a:p>
            <a:pPr>
              <a:defRPr/>
            </a:pPr>
            <a:endParaRPr lang="en-US"/>
          </a:p>
        </p:txBody>
      </p:sp>
      <p:sp>
        <p:nvSpPr>
          <p:cNvPr id="12" name="Slide Number Placeholder 5">
            <a:extLst>
              <a:ext uri="{FF2B5EF4-FFF2-40B4-BE49-F238E27FC236}">
                <a16:creationId xmlns:a16="http://schemas.microsoft.com/office/drawing/2014/main" id="{0892568A-C942-1EBC-9157-F0C9A25BB14E}"/>
              </a:ext>
            </a:extLst>
          </p:cNvPr>
          <p:cNvSpPr>
            <a:spLocks noGrp="1"/>
          </p:cNvSpPr>
          <p:nvPr>
            <p:ph type="sldNum" sz="quarter" idx="12"/>
          </p:nvPr>
        </p:nvSpPr>
        <p:spPr>
          <a:xfrm>
            <a:off x="8470900" y="6564313"/>
            <a:ext cx="630238" cy="293687"/>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fld id="{489A4604-44EA-CF4A-B6F8-A4BA37E503F6}" type="slidenum">
              <a:rPr lang="en-US" altLang="nl-NL"/>
              <a:pPr/>
              <a:t>‹nr.›</a:t>
            </a:fld>
            <a:endParaRPr lang="en-US" altLang="nl-NL"/>
          </a:p>
        </p:txBody>
      </p:sp>
    </p:spTree>
    <p:extLst>
      <p:ext uri="{BB962C8B-B14F-4D97-AF65-F5344CB8AC3E}">
        <p14:creationId xmlns:p14="http://schemas.microsoft.com/office/powerpoint/2010/main" val="233872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01F79A4-C9EC-73F9-E6A0-C2C2E015BB2F}"/>
              </a:ext>
            </a:extLst>
          </p:cNvPr>
          <p:cNvSpPr>
            <a:spLocks noChangeArrowheads="1"/>
          </p:cNvSpPr>
          <p:nvPr/>
        </p:nvSpPr>
        <p:spPr bwMode="auto">
          <a:xfrm>
            <a:off x="0" y="0"/>
            <a:ext cx="9144000" cy="12065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5" name="Rectangle 2">
            <a:extLst>
              <a:ext uri="{FF2B5EF4-FFF2-40B4-BE49-F238E27FC236}">
                <a16:creationId xmlns:a16="http://schemas.microsoft.com/office/drawing/2014/main" id="{589952CE-9EB2-3A51-AEB3-973D5E5C0138}"/>
              </a:ext>
            </a:extLst>
          </p:cNvPr>
          <p:cNvSpPr>
            <a:spLocks noChangeArrowheads="1"/>
          </p:cNvSpPr>
          <p:nvPr/>
        </p:nvSpPr>
        <p:spPr bwMode="auto">
          <a:xfrm>
            <a:off x="0" y="6502400"/>
            <a:ext cx="9144000" cy="3556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6" name="Rectangle 3">
            <a:extLst>
              <a:ext uri="{FF2B5EF4-FFF2-40B4-BE49-F238E27FC236}">
                <a16:creationId xmlns:a16="http://schemas.microsoft.com/office/drawing/2014/main" id="{7EA9B30D-7402-D860-7750-01DAD270F230}"/>
              </a:ext>
            </a:extLst>
          </p:cNvPr>
          <p:cNvSpPr>
            <a:spLocks noChangeArrowheads="1"/>
          </p:cNvSpPr>
          <p:nvPr/>
        </p:nvSpPr>
        <p:spPr bwMode="auto">
          <a:xfrm>
            <a:off x="319088" y="0"/>
            <a:ext cx="1555750" cy="1404938"/>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pic>
        <p:nvPicPr>
          <p:cNvPr id="7" name="Picture 4" descr="logo Promis 1Av2.png">
            <a:extLst>
              <a:ext uri="{FF2B5EF4-FFF2-40B4-BE49-F238E27FC236}">
                <a16:creationId xmlns:a16="http://schemas.microsoft.com/office/drawing/2014/main" id="{A89FCA70-6594-B5FF-2850-7BAE246366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700" y="46038"/>
            <a:ext cx="9144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C08046AD-DEC4-E87E-6810-CB6E5119ED10}"/>
              </a:ext>
            </a:extLst>
          </p:cNvPr>
          <p:cNvSpPr>
            <a:spLocks noChangeArrowheads="1"/>
          </p:cNvSpPr>
          <p:nvPr/>
        </p:nvSpPr>
        <p:spPr bwMode="auto">
          <a:xfrm>
            <a:off x="319088" y="6502400"/>
            <a:ext cx="1555750" cy="355600"/>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9" name="Rectangle 6">
            <a:extLst>
              <a:ext uri="{FF2B5EF4-FFF2-40B4-BE49-F238E27FC236}">
                <a16:creationId xmlns:a16="http://schemas.microsoft.com/office/drawing/2014/main" id="{D052EA45-EB80-ECBC-AFF3-098DBCDDFAE3}"/>
              </a:ext>
            </a:extLst>
          </p:cNvPr>
          <p:cNvSpPr/>
          <p:nvPr/>
        </p:nvSpPr>
        <p:spPr>
          <a:xfrm>
            <a:off x="2532242" y="0"/>
            <a:ext cx="6611758" cy="1206500"/>
          </a:xfrm>
          <a:prstGeom prst="rect">
            <a:avLst/>
          </a:prstGeom>
          <a:gradFill flip="none" rotWithShape="1">
            <a:gsLst>
              <a:gs pos="61000">
                <a:srgbClr val="0078AC"/>
              </a:gs>
              <a:gs pos="0">
                <a:srgbClr val="0078AC">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093989" y="4406900"/>
            <a:ext cx="6706207" cy="1362075"/>
          </a:xfrm>
          <a:prstGeom prst="rect">
            <a:avLst/>
          </a:prstGeom>
        </p:spPr>
        <p:txBody>
          <a:bodyPr anchor="t"/>
          <a:lstStyle>
            <a:lvl1pPr algn="l">
              <a:defRPr sz="4000" b="1" cap="all">
                <a:solidFill>
                  <a:srgbClr val="25408F"/>
                </a:solidFill>
              </a:defRPr>
            </a:lvl1pPr>
          </a:lstStyle>
          <a:p>
            <a:r>
              <a:rPr lang="nl-NL"/>
              <a:t>Click to edit Master title style</a:t>
            </a:r>
            <a:endParaRPr lang="en-US" dirty="0"/>
          </a:p>
        </p:txBody>
      </p:sp>
      <p:sp>
        <p:nvSpPr>
          <p:cNvPr id="3" name="Text Placeholder 2"/>
          <p:cNvSpPr>
            <a:spLocks noGrp="1"/>
          </p:cNvSpPr>
          <p:nvPr>
            <p:ph type="body" idx="1"/>
          </p:nvPr>
        </p:nvSpPr>
        <p:spPr>
          <a:xfrm>
            <a:off x="1093989" y="2906713"/>
            <a:ext cx="6706207" cy="1500187"/>
          </a:xfrm>
          <a:prstGeom prst="rect">
            <a:avLst/>
          </a:prstGeom>
        </p:spPr>
        <p:txBody>
          <a:bodyPr anchor="b"/>
          <a:lstStyle>
            <a:lvl1pPr marL="0" indent="0">
              <a:buNone/>
              <a:defRPr sz="2000">
                <a:solidFill>
                  <a:srgbClr val="0078A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10" name="Date Placeholder 3">
            <a:extLst>
              <a:ext uri="{FF2B5EF4-FFF2-40B4-BE49-F238E27FC236}">
                <a16:creationId xmlns:a16="http://schemas.microsoft.com/office/drawing/2014/main" id="{BCDF6D74-A88D-3414-19BA-43FDF525E51A}"/>
              </a:ext>
            </a:extLst>
          </p:cNvPr>
          <p:cNvSpPr>
            <a:spLocks noGrp="1"/>
          </p:cNvSpPr>
          <p:nvPr>
            <p:ph type="dt" sz="half" idx="10"/>
          </p:nvPr>
        </p:nvSpPr>
        <p:spPr>
          <a:xfrm>
            <a:off x="1874838" y="6554788"/>
            <a:ext cx="1158875" cy="303212"/>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pPr>
              <a:defRPr/>
            </a:pPr>
            <a:fld id="{B1547AF8-0242-AD49-8C5B-B34FE8348271}" type="datetime1">
              <a:rPr lang="en-US"/>
              <a:pPr>
                <a:defRPr/>
              </a:pPr>
              <a:t>12/8/23</a:t>
            </a:fld>
            <a:endParaRPr lang="en-US"/>
          </a:p>
        </p:txBody>
      </p:sp>
      <p:sp>
        <p:nvSpPr>
          <p:cNvPr id="11" name="Footer Placeholder 4">
            <a:extLst>
              <a:ext uri="{FF2B5EF4-FFF2-40B4-BE49-F238E27FC236}">
                <a16:creationId xmlns:a16="http://schemas.microsoft.com/office/drawing/2014/main" id="{6C8FAE93-C21F-9ADF-405D-4BCE15BA4FB1}"/>
              </a:ext>
            </a:extLst>
          </p:cNvPr>
          <p:cNvSpPr>
            <a:spLocks noGrp="1"/>
          </p:cNvSpPr>
          <p:nvPr>
            <p:ph type="ftr" sz="quarter" idx="11"/>
          </p:nvPr>
        </p:nvSpPr>
        <p:spPr>
          <a:xfrm>
            <a:off x="3178175" y="6554788"/>
            <a:ext cx="3875088" cy="303212"/>
          </a:xfrm>
          <a:prstGeom prst="rect">
            <a:avLst/>
          </a:prstGeom>
        </p:spPr>
        <p:txBody>
          <a:bodyPr/>
          <a:lstStyle>
            <a:lvl1pPr eaLnBrk="1" fontAlgn="auto" hangingPunct="1">
              <a:spcBef>
                <a:spcPts val="0"/>
              </a:spcBef>
              <a:spcAft>
                <a:spcPts val="0"/>
              </a:spcAft>
              <a:defRPr sz="900">
                <a:solidFill>
                  <a:schemeClr val="bg1"/>
                </a:solidFill>
                <a:latin typeface="+mn-lt"/>
                <a:ea typeface="+mn-ea"/>
                <a:cs typeface="+mn-cs"/>
              </a:defRPr>
            </a:lvl1pPr>
          </a:lstStyle>
          <a:p>
            <a:pPr>
              <a:defRPr/>
            </a:pPr>
            <a:endParaRPr lang="en-US"/>
          </a:p>
        </p:txBody>
      </p:sp>
      <p:sp>
        <p:nvSpPr>
          <p:cNvPr id="12" name="Slide Number Placeholder 5">
            <a:extLst>
              <a:ext uri="{FF2B5EF4-FFF2-40B4-BE49-F238E27FC236}">
                <a16:creationId xmlns:a16="http://schemas.microsoft.com/office/drawing/2014/main" id="{FE091403-D73E-DE73-6A7F-5A4FCA6C893B}"/>
              </a:ext>
            </a:extLst>
          </p:cNvPr>
          <p:cNvSpPr>
            <a:spLocks noGrp="1"/>
          </p:cNvSpPr>
          <p:nvPr>
            <p:ph type="sldNum" sz="quarter" idx="12"/>
          </p:nvPr>
        </p:nvSpPr>
        <p:spPr>
          <a:xfrm>
            <a:off x="7800975" y="6564313"/>
            <a:ext cx="630238" cy="293687"/>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fld id="{1F9158C8-C99A-7149-986D-5EBA4055AD77}" type="slidenum">
              <a:rPr lang="en-US" altLang="nl-NL"/>
              <a:pPr/>
              <a:t>‹nr.›</a:t>
            </a:fld>
            <a:endParaRPr lang="en-US" altLang="nl-NL"/>
          </a:p>
        </p:txBody>
      </p:sp>
    </p:spTree>
    <p:extLst>
      <p:ext uri="{BB962C8B-B14F-4D97-AF65-F5344CB8AC3E}">
        <p14:creationId xmlns:p14="http://schemas.microsoft.com/office/powerpoint/2010/main" val="376416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B73B9-6E8D-7559-42A2-D611A310BB4D}"/>
              </a:ext>
            </a:extLst>
          </p:cNvPr>
          <p:cNvSpPr>
            <a:spLocks noChangeArrowheads="1"/>
          </p:cNvSpPr>
          <p:nvPr/>
        </p:nvSpPr>
        <p:spPr bwMode="auto">
          <a:xfrm>
            <a:off x="0" y="0"/>
            <a:ext cx="9144000" cy="12065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3" name="Rectangle 2">
            <a:extLst>
              <a:ext uri="{FF2B5EF4-FFF2-40B4-BE49-F238E27FC236}">
                <a16:creationId xmlns:a16="http://schemas.microsoft.com/office/drawing/2014/main" id="{C086B71A-C5EE-2EF9-064C-F98CF4E54B28}"/>
              </a:ext>
            </a:extLst>
          </p:cNvPr>
          <p:cNvSpPr>
            <a:spLocks noChangeArrowheads="1"/>
          </p:cNvSpPr>
          <p:nvPr/>
        </p:nvSpPr>
        <p:spPr bwMode="auto">
          <a:xfrm>
            <a:off x="0" y="6502400"/>
            <a:ext cx="9144000" cy="3556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4" name="Rectangle 3">
            <a:extLst>
              <a:ext uri="{FF2B5EF4-FFF2-40B4-BE49-F238E27FC236}">
                <a16:creationId xmlns:a16="http://schemas.microsoft.com/office/drawing/2014/main" id="{D1AA6DA2-5897-DB8D-77D9-6D9F72E69918}"/>
              </a:ext>
            </a:extLst>
          </p:cNvPr>
          <p:cNvSpPr>
            <a:spLocks noChangeArrowheads="1"/>
          </p:cNvSpPr>
          <p:nvPr/>
        </p:nvSpPr>
        <p:spPr bwMode="auto">
          <a:xfrm>
            <a:off x="319088" y="0"/>
            <a:ext cx="1555750" cy="1404938"/>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pic>
        <p:nvPicPr>
          <p:cNvPr id="5" name="Picture 4" descr="logo Promis 1Av2.png">
            <a:extLst>
              <a:ext uri="{FF2B5EF4-FFF2-40B4-BE49-F238E27FC236}">
                <a16:creationId xmlns:a16="http://schemas.microsoft.com/office/drawing/2014/main" id="{1AAD9ED5-C44A-F0FD-9A5F-897C702114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700" y="46038"/>
            <a:ext cx="9144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FD6474-733C-1EFA-F501-C69E6E789C3A}"/>
              </a:ext>
            </a:extLst>
          </p:cNvPr>
          <p:cNvSpPr>
            <a:spLocks noChangeArrowheads="1"/>
          </p:cNvSpPr>
          <p:nvPr/>
        </p:nvSpPr>
        <p:spPr bwMode="auto">
          <a:xfrm>
            <a:off x="319088" y="6502400"/>
            <a:ext cx="1555750" cy="355600"/>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7" name="Rectangle 6">
            <a:extLst>
              <a:ext uri="{FF2B5EF4-FFF2-40B4-BE49-F238E27FC236}">
                <a16:creationId xmlns:a16="http://schemas.microsoft.com/office/drawing/2014/main" id="{7C4C0960-1483-4814-F5E0-8FAC1335889D}"/>
              </a:ext>
            </a:extLst>
          </p:cNvPr>
          <p:cNvSpPr/>
          <p:nvPr/>
        </p:nvSpPr>
        <p:spPr>
          <a:xfrm>
            <a:off x="2532242" y="0"/>
            <a:ext cx="6611758" cy="1206500"/>
          </a:xfrm>
          <a:prstGeom prst="rect">
            <a:avLst/>
          </a:prstGeom>
          <a:gradFill flip="none" rotWithShape="1">
            <a:gsLst>
              <a:gs pos="61000">
                <a:srgbClr val="0078AC"/>
              </a:gs>
              <a:gs pos="0">
                <a:srgbClr val="0078AC">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Title 1"/>
          <p:cNvSpPr>
            <a:spLocks noGrp="1"/>
          </p:cNvSpPr>
          <p:nvPr>
            <p:ph type="title"/>
          </p:nvPr>
        </p:nvSpPr>
        <p:spPr>
          <a:xfrm>
            <a:off x="2195630" y="46562"/>
            <a:ext cx="6491169" cy="879187"/>
          </a:xfrm>
          <a:prstGeom prst="rect">
            <a:avLst/>
          </a:prstGeom>
        </p:spPr>
        <p:txBody>
          <a:bodyPr>
            <a:normAutofit/>
          </a:bodyPr>
          <a:lstStyle>
            <a:lvl1pPr>
              <a:defRPr sz="3600">
                <a:solidFill>
                  <a:schemeClr val="bg1"/>
                </a:solidFill>
              </a:defRPr>
            </a:lvl1pPr>
          </a:lstStyle>
          <a:p>
            <a:r>
              <a:rPr lang="nl-NL"/>
              <a:t>Click to edit Master title style</a:t>
            </a:r>
            <a:endParaRPr lang="en-US" dirty="0"/>
          </a:p>
        </p:txBody>
      </p:sp>
      <p:sp>
        <p:nvSpPr>
          <p:cNvPr id="18" name="Content Placeholder 2"/>
          <p:cNvSpPr>
            <a:spLocks noGrp="1"/>
          </p:cNvSpPr>
          <p:nvPr>
            <p:ph idx="13"/>
          </p:nvPr>
        </p:nvSpPr>
        <p:spPr>
          <a:xfrm>
            <a:off x="1093990" y="1600200"/>
            <a:ext cx="3403399" cy="4525963"/>
          </a:xfrm>
          <a:prstGeom prst="rect">
            <a:avLst/>
          </a:prstGeom>
        </p:spPr>
        <p:txBody>
          <a:bodyPr>
            <a:normAutofit/>
          </a:bodyPr>
          <a:lstStyle>
            <a:lvl1pPr marL="342900" indent="-342900">
              <a:buFont typeface="Wingdings" charset="2"/>
              <a:buChar char="§"/>
              <a:defRPr sz="2000" baseline="0"/>
            </a:lvl1pPr>
            <a:lvl2pPr marL="742950" indent="-285750">
              <a:buFont typeface="Wingdings" charset="2"/>
              <a:buChar char="§"/>
              <a:defRPr sz="2000" b="0" i="1" baseline="0"/>
            </a:lvl2pPr>
            <a:lvl3pPr marL="1143000" indent="-228600">
              <a:buFont typeface="Wingdings" charset="2"/>
              <a:buChar char="§"/>
              <a:defRPr sz="1600" b="0" i="0" baseline="0"/>
            </a:lvl3pPr>
            <a:lvl4pPr marL="1600200" indent="-228600">
              <a:buFont typeface="Wingdings" charset="2"/>
              <a:buChar char="§"/>
              <a:defRPr sz="1600" b="0" i="1" baseline="0"/>
            </a:lvl4pPr>
            <a:lvl5pPr marL="2057400" indent="-228600">
              <a:buFont typeface="Wingdings" charset="2"/>
              <a:buChar char="§"/>
              <a:defRPr sz="1200" b="0" i="0" baseline="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19" name="Content Placeholder 2"/>
          <p:cNvSpPr>
            <a:spLocks noGrp="1"/>
          </p:cNvSpPr>
          <p:nvPr>
            <p:ph idx="14"/>
          </p:nvPr>
        </p:nvSpPr>
        <p:spPr>
          <a:xfrm>
            <a:off x="4633511" y="1608414"/>
            <a:ext cx="3403399" cy="4525963"/>
          </a:xfrm>
          <a:prstGeom prst="rect">
            <a:avLst/>
          </a:prstGeom>
        </p:spPr>
        <p:txBody>
          <a:bodyPr>
            <a:normAutofit/>
          </a:bodyPr>
          <a:lstStyle>
            <a:lvl1pPr marL="342900" indent="-342900">
              <a:buFont typeface="Wingdings" charset="2"/>
              <a:buChar char="§"/>
              <a:defRPr sz="2000" baseline="0"/>
            </a:lvl1pPr>
            <a:lvl2pPr marL="742950" indent="-285750">
              <a:buFont typeface="Wingdings" charset="2"/>
              <a:buChar char="§"/>
              <a:defRPr sz="2000" b="0" i="1" baseline="0"/>
            </a:lvl2pPr>
            <a:lvl3pPr marL="1143000" indent="-228600">
              <a:buFont typeface="Wingdings" charset="2"/>
              <a:buChar char="§"/>
              <a:defRPr sz="1600" b="0" i="0" baseline="0"/>
            </a:lvl3pPr>
            <a:lvl4pPr marL="1600200" indent="-228600">
              <a:buFont typeface="Wingdings" charset="2"/>
              <a:buChar char="§"/>
              <a:defRPr sz="1600" b="0" i="1" baseline="0"/>
            </a:lvl4pPr>
            <a:lvl5pPr marL="2057400" indent="-228600">
              <a:buFont typeface="Wingdings" charset="2"/>
              <a:buChar char="§"/>
              <a:defRPr sz="1200" b="0" i="0" baseline="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8" name="Date Placeholder 3">
            <a:extLst>
              <a:ext uri="{FF2B5EF4-FFF2-40B4-BE49-F238E27FC236}">
                <a16:creationId xmlns:a16="http://schemas.microsoft.com/office/drawing/2014/main" id="{060303E3-A254-B014-DAF1-018525990824}"/>
              </a:ext>
            </a:extLst>
          </p:cNvPr>
          <p:cNvSpPr>
            <a:spLocks noGrp="1"/>
          </p:cNvSpPr>
          <p:nvPr>
            <p:ph type="dt" sz="half" idx="15"/>
          </p:nvPr>
        </p:nvSpPr>
        <p:spPr>
          <a:xfrm>
            <a:off x="1874838" y="6554788"/>
            <a:ext cx="1158875" cy="303212"/>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pPr>
              <a:defRPr/>
            </a:pPr>
            <a:fld id="{6B82AA84-E880-C54F-AB87-A489C353CB0D}" type="datetime1">
              <a:rPr lang="en-US"/>
              <a:pPr>
                <a:defRPr/>
              </a:pPr>
              <a:t>12/8/23</a:t>
            </a:fld>
            <a:endParaRPr lang="en-US"/>
          </a:p>
        </p:txBody>
      </p:sp>
      <p:sp>
        <p:nvSpPr>
          <p:cNvPr id="9" name="Footer Placeholder 4">
            <a:extLst>
              <a:ext uri="{FF2B5EF4-FFF2-40B4-BE49-F238E27FC236}">
                <a16:creationId xmlns:a16="http://schemas.microsoft.com/office/drawing/2014/main" id="{8E0E9469-6658-01AD-AB4F-BD9D82055407}"/>
              </a:ext>
            </a:extLst>
          </p:cNvPr>
          <p:cNvSpPr>
            <a:spLocks noGrp="1"/>
          </p:cNvSpPr>
          <p:nvPr>
            <p:ph type="ftr" sz="quarter" idx="16"/>
          </p:nvPr>
        </p:nvSpPr>
        <p:spPr>
          <a:xfrm>
            <a:off x="3178175" y="6554788"/>
            <a:ext cx="3875088" cy="303212"/>
          </a:xfrm>
          <a:prstGeom prst="rect">
            <a:avLst/>
          </a:prstGeom>
        </p:spPr>
        <p:txBody>
          <a:bodyPr/>
          <a:lstStyle>
            <a:lvl1pPr eaLnBrk="1" fontAlgn="auto" hangingPunct="1">
              <a:spcBef>
                <a:spcPts val="0"/>
              </a:spcBef>
              <a:spcAft>
                <a:spcPts val="0"/>
              </a:spcAft>
              <a:defRPr sz="900">
                <a:solidFill>
                  <a:schemeClr val="bg1"/>
                </a:solidFill>
                <a:latin typeface="+mn-lt"/>
                <a:ea typeface="+mn-ea"/>
                <a:cs typeface="+mn-cs"/>
              </a:defRPr>
            </a:lvl1pPr>
          </a:lstStyle>
          <a:p>
            <a:pPr>
              <a:defRPr/>
            </a:pPr>
            <a:endParaRPr lang="en-US"/>
          </a:p>
        </p:txBody>
      </p:sp>
      <p:sp>
        <p:nvSpPr>
          <p:cNvPr id="10" name="Slide Number Placeholder 5">
            <a:extLst>
              <a:ext uri="{FF2B5EF4-FFF2-40B4-BE49-F238E27FC236}">
                <a16:creationId xmlns:a16="http://schemas.microsoft.com/office/drawing/2014/main" id="{95995257-76C8-9ABA-08BD-4CEBED2968E1}"/>
              </a:ext>
            </a:extLst>
          </p:cNvPr>
          <p:cNvSpPr>
            <a:spLocks noGrp="1"/>
          </p:cNvSpPr>
          <p:nvPr>
            <p:ph type="sldNum" sz="quarter" idx="17"/>
          </p:nvPr>
        </p:nvSpPr>
        <p:spPr>
          <a:xfrm>
            <a:off x="7800975" y="6564313"/>
            <a:ext cx="630238" cy="293687"/>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fld id="{BEEF96DA-721E-E84D-AA9E-F3F51F55123D}" type="slidenum">
              <a:rPr lang="en-US" altLang="nl-NL"/>
              <a:pPr/>
              <a:t>‹nr.›</a:t>
            </a:fld>
            <a:endParaRPr lang="en-US" altLang="nl-NL"/>
          </a:p>
        </p:txBody>
      </p:sp>
    </p:spTree>
    <p:extLst>
      <p:ext uri="{BB962C8B-B14F-4D97-AF65-F5344CB8AC3E}">
        <p14:creationId xmlns:p14="http://schemas.microsoft.com/office/powerpoint/2010/main" val="229299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9362BA-AC64-AAA3-C43B-85282C09C6A3}"/>
              </a:ext>
            </a:extLst>
          </p:cNvPr>
          <p:cNvSpPr>
            <a:spLocks noChangeArrowheads="1"/>
          </p:cNvSpPr>
          <p:nvPr/>
        </p:nvSpPr>
        <p:spPr bwMode="auto">
          <a:xfrm>
            <a:off x="0" y="0"/>
            <a:ext cx="9144000" cy="12065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4" name="Rectangle 2">
            <a:extLst>
              <a:ext uri="{FF2B5EF4-FFF2-40B4-BE49-F238E27FC236}">
                <a16:creationId xmlns:a16="http://schemas.microsoft.com/office/drawing/2014/main" id="{576CA113-7549-3F5C-B53C-4386E446B063}"/>
              </a:ext>
            </a:extLst>
          </p:cNvPr>
          <p:cNvSpPr>
            <a:spLocks noChangeArrowheads="1"/>
          </p:cNvSpPr>
          <p:nvPr/>
        </p:nvSpPr>
        <p:spPr bwMode="auto">
          <a:xfrm>
            <a:off x="0" y="6502400"/>
            <a:ext cx="9144000" cy="3556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6" name="Rectangle 3">
            <a:extLst>
              <a:ext uri="{FF2B5EF4-FFF2-40B4-BE49-F238E27FC236}">
                <a16:creationId xmlns:a16="http://schemas.microsoft.com/office/drawing/2014/main" id="{8337E53B-0C38-5F9D-9451-7DEC13EC013E}"/>
              </a:ext>
            </a:extLst>
          </p:cNvPr>
          <p:cNvSpPr>
            <a:spLocks noChangeArrowheads="1"/>
          </p:cNvSpPr>
          <p:nvPr/>
        </p:nvSpPr>
        <p:spPr bwMode="auto">
          <a:xfrm>
            <a:off x="319088" y="0"/>
            <a:ext cx="1555750" cy="1404938"/>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pic>
        <p:nvPicPr>
          <p:cNvPr id="7" name="Picture 4" descr="logo Promis 1Av2.png">
            <a:extLst>
              <a:ext uri="{FF2B5EF4-FFF2-40B4-BE49-F238E27FC236}">
                <a16:creationId xmlns:a16="http://schemas.microsoft.com/office/drawing/2014/main" id="{50946DD9-29B6-FA83-E6B4-6A09816D9D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700" y="46038"/>
            <a:ext cx="9144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8B652A9C-ED14-250A-BB6A-1BD1AB325D24}"/>
              </a:ext>
            </a:extLst>
          </p:cNvPr>
          <p:cNvSpPr>
            <a:spLocks noChangeArrowheads="1"/>
          </p:cNvSpPr>
          <p:nvPr/>
        </p:nvSpPr>
        <p:spPr bwMode="auto">
          <a:xfrm>
            <a:off x="319088" y="6502400"/>
            <a:ext cx="1555750" cy="355600"/>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9" name="Rectangle 6">
            <a:extLst>
              <a:ext uri="{FF2B5EF4-FFF2-40B4-BE49-F238E27FC236}">
                <a16:creationId xmlns:a16="http://schemas.microsoft.com/office/drawing/2014/main" id="{B9DC6D40-C1EE-69BD-E629-316EC860C1A5}"/>
              </a:ext>
            </a:extLst>
          </p:cNvPr>
          <p:cNvSpPr/>
          <p:nvPr/>
        </p:nvSpPr>
        <p:spPr>
          <a:xfrm>
            <a:off x="2532242" y="0"/>
            <a:ext cx="6611758" cy="1206500"/>
          </a:xfrm>
          <a:prstGeom prst="rect">
            <a:avLst/>
          </a:prstGeom>
          <a:gradFill flip="none" rotWithShape="1">
            <a:gsLst>
              <a:gs pos="61000">
                <a:srgbClr val="0078AC"/>
              </a:gs>
              <a:gs pos="0">
                <a:srgbClr val="0078AC">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093991" y="1660431"/>
            <a:ext cx="3403398" cy="650114"/>
          </a:xfrm>
          <a:prstGeom prst="rect">
            <a:avLst/>
          </a:prstGeom>
        </p:spPr>
        <p:txBody>
          <a:bodyPr anchor="b"/>
          <a:lstStyle>
            <a:lvl1pPr marL="0" indent="0">
              <a:buNone/>
              <a:defRPr sz="2400" b="0" i="0">
                <a:solidFill>
                  <a:srgbClr val="25408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5" name="Text Placeholder 4"/>
          <p:cNvSpPr>
            <a:spLocks noGrp="1"/>
          </p:cNvSpPr>
          <p:nvPr>
            <p:ph type="body" sz="quarter" idx="3"/>
          </p:nvPr>
        </p:nvSpPr>
        <p:spPr>
          <a:xfrm>
            <a:off x="4645026" y="1670783"/>
            <a:ext cx="3403072" cy="639762"/>
          </a:xfrm>
          <a:prstGeom prst="rect">
            <a:avLst/>
          </a:prstGeom>
        </p:spPr>
        <p:txBody>
          <a:bodyPr anchor="b"/>
          <a:lstStyle>
            <a:lvl1pPr marL="0" indent="0">
              <a:buNone/>
              <a:defRPr sz="2400" b="0" i="0">
                <a:solidFill>
                  <a:srgbClr val="25408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19" name="Title 1"/>
          <p:cNvSpPr>
            <a:spLocks noGrp="1"/>
          </p:cNvSpPr>
          <p:nvPr>
            <p:ph type="title"/>
          </p:nvPr>
        </p:nvSpPr>
        <p:spPr>
          <a:xfrm>
            <a:off x="2195630" y="46562"/>
            <a:ext cx="6491169" cy="879187"/>
          </a:xfrm>
          <a:prstGeom prst="rect">
            <a:avLst/>
          </a:prstGeom>
        </p:spPr>
        <p:txBody>
          <a:bodyPr>
            <a:normAutofit/>
          </a:bodyPr>
          <a:lstStyle>
            <a:lvl1pPr>
              <a:defRPr sz="3600">
                <a:solidFill>
                  <a:schemeClr val="bg1"/>
                </a:solidFill>
              </a:defRPr>
            </a:lvl1pPr>
          </a:lstStyle>
          <a:p>
            <a:r>
              <a:rPr lang="nl-NL"/>
              <a:t>Click to edit Master title style</a:t>
            </a:r>
            <a:endParaRPr lang="en-US" dirty="0"/>
          </a:p>
        </p:txBody>
      </p:sp>
      <p:sp>
        <p:nvSpPr>
          <p:cNvPr id="20" name="Content Placeholder 2"/>
          <p:cNvSpPr>
            <a:spLocks noGrp="1"/>
          </p:cNvSpPr>
          <p:nvPr>
            <p:ph idx="13"/>
          </p:nvPr>
        </p:nvSpPr>
        <p:spPr>
          <a:xfrm>
            <a:off x="1093990" y="2310545"/>
            <a:ext cx="3403399" cy="3815618"/>
          </a:xfrm>
          <a:prstGeom prst="rect">
            <a:avLst/>
          </a:prstGeom>
        </p:spPr>
        <p:txBody>
          <a:bodyPr>
            <a:normAutofit/>
          </a:bodyPr>
          <a:lstStyle>
            <a:lvl1pPr marL="342900" indent="-342900">
              <a:buFont typeface="Wingdings" charset="2"/>
              <a:buChar char="§"/>
              <a:defRPr sz="2000" baseline="0"/>
            </a:lvl1pPr>
            <a:lvl2pPr marL="742950" indent="-285750">
              <a:buFont typeface="Wingdings" charset="2"/>
              <a:buChar char="§"/>
              <a:defRPr sz="2000" b="0" i="1" baseline="0"/>
            </a:lvl2pPr>
            <a:lvl3pPr marL="1143000" indent="-228600">
              <a:buFont typeface="Wingdings" charset="2"/>
              <a:buChar char="§"/>
              <a:defRPr sz="1600" b="0" i="0" baseline="0"/>
            </a:lvl3pPr>
            <a:lvl4pPr marL="1600200" indent="-228600">
              <a:buFont typeface="Wingdings" charset="2"/>
              <a:buChar char="§"/>
              <a:defRPr sz="1600" b="0" i="1" baseline="0"/>
            </a:lvl4pPr>
            <a:lvl5pPr marL="2057400" indent="-228600">
              <a:buFont typeface="Wingdings" charset="2"/>
              <a:buChar char="§"/>
              <a:defRPr sz="1200" b="0" i="0" baseline="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21" name="Content Placeholder 2"/>
          <p:cNvSpPr>
            <a:spLocks noGrp="1"/>
          </p:cNvSpPr>
          <p:nvPr>
            <p:ph idx="14"/>
          </p:nvPr>
        </p:nvSpPr>
        <p:spPr>
          <a:xfrm>
            <a:off x="4649789" y="2310545"/>
            <a:ext cx="3403399" cy="3815618"/>
          </a:xfrm>
          <a:prstGeom prst="rect">
            <a:avLst/>
          </a:prstGeom>
        </p:spPr>
        <p:txBody>
          <a:bodyPr>
            <a:normAutofit/>
          </a:bodyPr>
          <a:lstStyle>
            <a:lvl1pPr marL="342900" indent="-342900">
              <a:buFont typeface="Wingdings" charset="2"/>
              <a:buChar char="§"/>
              <a:defRPr sz="2000" baseline="0"/>
            </a:lvl1pPr>
            <a:lvl2pPr marL="742950" indent="-285750">
              <a:buFont typeface="Wingdings" charset="2"/>
              <a:buChar char="§"/>
              <a:defRPr sz="2000" b="0" i="1" baseline="0"/>
            </a:lvl2pPr>
            <a:lvl3pPr marL="1143000" indent="-228600">
              <a:buFont typeface="Wingdings" charset="2"/>
              <a:buChar char="§"/>
              <a:defRPr sz="1600" b="0" i="0" baseline="0"/>
            </a:lvl3pPr>
            <a:lvl4pPr marL="1600200" indent="-228600">
              <a:buFont typeface="Wingdings" charset="2"/>
              <a:buChar char="§"/>
              <a:defRPr sz="1600" b="0" i="1" baseline="0"/>
            </a:lvl4pPr>
            <a:lvl5pPr marL="2057400" indent="-228600">
              <a:buFont typeface="Wingdings" charset="2"/>
              <a:buChar char="§"/>
              <a:defRPr sz="1200" b="0" i="0" baseline="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10" name="Date Placeholder 3">
            <a:extLst>
              <a:ext uri="{FF2B5EF4-FFF2-40B4-BE49-F238E27FC236}">
                <a16:creationId xmlns:a16="http://schemas.microsoft.com/office/drawing/2014/main" id="{E2F7FC7C-1EF0-DBE1-977C-3504367E9E0D}"/>
              </a:ext>
            </a:extLst>
          </p:cNvPr>
          <p:cNvSpPr>
            <a:spLocks noGrp="1"/>
          </p:cNvSpPr>
          <p:nvPr>
            <p:ph type="dt" sz="half" idx="15"/>
          </p:nvPr>
        </p:nvSpPr>
        <p:spPr>
          <a:xfrm>
            <a:off x="1874838" y="6554788"/>
            <a:ext cx="1158875" cy="303212"/>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pPr>
              <a:defRPr/>
            </a:pPr>
            <a:fld id="{372E74DC-897E-BC42-8025-08A2444FBBA7}" type="datetime1">
              <a:rPr lang="en-US"/>
              <a:pPr>
                <a:defRPr/>
              </a:pPr>
              <a:t>12/8/23</a:t>
            </a:fld>
            <a:endParaRPr lang="en-US"/>
          </a:p>
        </p:txBody>
      </p:sp>
      <p:sp>
        <p:nvSpPr>
          <p:cNvPr id="11" name="Footer Placeholder 4">
            <a:extLst>
              <a:ext uri="{FF2B5EF4-FFF2-40B4-BE49-F238E27FC236}">
                <a16:creationId xmlns:a16="http://schemas.microsoft.com/office/drawing/2014/main" id="{90879FC0-3880-CAFC-16AD-E2D5803D98C3}"/>
              </a:ext>
            </a:extLst>
          </p:cNvPr>
          <p:cNvSpPr>
            <a:spLocks noGrp="1"/>
          </p:cNvSpPr>
          <p:nvPr>
            <p:ph type="ftr" sz="quarter" idx="16"/>
          </p:nvPr>
        </p:nvSpPr>
        <p:spPr>
          <a:xfrm>
            <a:off x="3178175" y="6554788"/>
            <a:ext cx="3875088" cy="303212"/>
          </a:xfrm>
          <a:prstGeom prst="rect">
            <a:avLst/>
          </a:prstGeom>
        </p:spPr>
        <p:txBody>
          <a:bodyPr/>
          <a:lstStyle>
            <a:lvl1pPr eaLnBrk="1" fontAlgn="auto" hangingPunct="1">
              <a:spcBef>
                <a:spcPts val="0"/>
              </a:spcBef>
              <a:spcAft>
                <a:spcPts val="0"/>
              </a:spcAft>
              <a:defRPr sz="900">
                <a:solidFill>
                  <a:schemeClr val="bg1"/>
                </a:solidFill>
                <a:latin typeface="+mn-lt"/>
                <a:ea typeface="+mn-ea"/>
                <a:cs typeface="+mn-cs"/>
              </a:defRPr>
            </a:lvl1pPr>
          </a:lstStyle>
          <a:p>
            <a:pPr>
              <a:defRPr/>
            </a:pPr>
            <a:endParaRPr lang="en-US"/>
          </a:p>
        </p:txBody>
      </p:sp>
      <p:sp>
        <p:nvSpPr>
          <p:cNvPr id="12" name="Slide Number Placeholder 5">
            <a:extLst>
              <a:ext uri="{FF2B5EF4-FFF2-40B4-BE49-F238E27FC236}">
                <a16:creationId xmlns:a16="http://schemas.microsoft.com/office/drawing/2014/main" id="{EE23E24C-D549-0E3F-D0A5-3E416B709998}"/>
              </a:ext>
            </a:extLst>
          </p:cNvPr>
          <p:cNvSpPr>
            <a:spLocks noGrp="1"/>
          </p:cNvSpPr>
          <p:nvPr>
            <p:ph type="sldNum" sz="quarter" idx="17"/>
          </p:nvPr>
        </p:nvSpPr>
        <p:spPr>
          <a:xfrm>
            <a:off x="7800975" y="6564313"/>
            <a:ext cx="630238" cy="293687"/>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fld id="{C890DD4F-5F37-6440-B7BA-CC8B62AE1028}" type="slidenum">
              <a:rPr lang="en-US" altLang="nl-NL"/>
              <a:pPr/>
              <a:t>‹nr.›</a:t>
            </a:fld>
            <a:endParaRPr lang="en-US" altLang="nl-NL"/>
          </a:p>
        </p:txBody>
      </p:sp>
    </p:spTree>
    <p:extLst>
      <p:ext uri="{BB962C8B-B14F-4D97-AF65-F5344CB8AC3E}">
        <p14:creationId xmlns:p14="http://schemas.microsoft.com/office/powerpoint/2010/main" val="20449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A1D127-7569-DE82-4060-3615885CA1BB}"/>
              </a:ext>
            </a:extLst>
          </p:cNvPr>
          <p:cNvSpPr>
            <a:spLocks noChangeArrowheads="1"/>
          </p:cNvSpPr>
          <p:nvPr/>
        </p:nvSpPr>
        <p:spPr bwMode="auto">
          <a:xfrm>
            <a:off x="0" y="0"/>
            <a:ext cx="9144000" cy="12065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3" name="Rectangle 2">
            <a:extLst>
              <a:ext uri="{FF2B5EF4-FFF2-40B4-BE49-F238E27FC236}">
                <a16:creationId xmlns:a16="http://schemas.microsoft.com/office/drawing/2014/main" id="{875880CB-5243-A382-F520-C64F6CFB5C65}"/>
              </a:ext>
            </a:extLst>
          </p:cNvPr>
          <p:cNvSpPr>
            <a:spLocks noChangeArrowheads="1"/>
          </p:cNvSpPr>
          <p:nvPr/>
        </p:nvSpPr>
        <p:spPr bwMode="auto">
          <a:xfrm>
            <a:off x="0" y="6502400"/>
            <a:ext cx="9144000" cy="3556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4" name="Rectangle 3">
            <a:extLst>
              <a:ext uri="{FF2B5EF4-FFF2-40B4-BE49-F238E27FC236}">
                <a16:creationId xmlns:a16="http://schemas.microsoft.com/office/drawing/2014/main" id="{FE878D50-8CB1-F93A-0A94-7F2913F6853A}"/>
              </a:ext>
            </a:extLst>
          </p:cNvPr>
          <p:cNvSpPr>
            <a:spLocks noChangeArrowheads="1"/>
          </p:cNvSpPr>
          <p:nvPr/>
        </p:nvSpPr>
        <p:spPr bwMode="auto">
          <a:xfrm>
            <a:off x="319088" y="0"/>
            <a:ext cx="1555750" cy="1404938"/>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pic>
        <p:nvPicPr>
          <p:cNvPr id="5" name="Picture 4" descr="logo Promis 1Av2.png">
            <a:extLst>
              <a:ext uri="{FF2B5EF4-FFF2-40B4-BE49-F238E27FC236}">
                <a16:creationId xmlns:a16="http://schemas.microsoft.com/office/drawing/2014/main" id="{AEC64321-6546-848C-9A17-F4B3EF647F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700" y="46038"/>
            <a:ext cx="9144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AD9C17C-2C4A-74C5-97CC-4A2487C93BD0}"/>
              </a:ext>
            </a:extLst>
          </p:cNvPr>
          <p:cNvSpPr>
            <a:spLocks noChangeArrowheads="1"/>
          </p:cNvSpPr>
          <p:nvPr/>
        </p:nvSpPr>
        <p:spPr bwMode="auto">
          <a:xfrm>
            <a:off x="319088" y="6502400"/>
            <a:ext cx="1555750" cy="355600"/>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7" name="Rectangle 6">
            <a:extLst>
              <a:ext uri="{FF2B5EF4-FFF2-40B4-BE49-F238E27FC236}">
                <a16:creationId xmlns:a16="http://schemas.microsoft.com/office/drawing/2014/main" id="{3424A872-088A-0124-1209-562DFA8AC9F6}"/>
              </a:ext>
            </a:extLst>
          </p:cNvPr>
          <p:cNvSpPr/>
          <p:nvPr/>
        </p:nvSpPr>
        <p:spPr>
          <a:xfrm>
            <a:off x="2532242" y="0"/>
            <a:ext cx="6611758" cy="1206500"/>
          </a:xfrm>
          <a:prstGeom prst="rect">
            <a:avLst/>
          </a:prstGeom>
          <a:gradFill flip="none" rotWithShape="1">
            <a:gsLst>
              <a:gs pos="61000">
                <a:srgbClr val="0078AC"/>
              </a:gs>
              <a:gs pos="0">
                <a:srgbClr val="0078AC">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itle 1"/>
          <p:cNvSpPr>
            <a:spLocks noGrp="1"/>
          </p:cNvSpPr>
          <p:nvPr>
            <p:ph type="title"/>
          </p:nvPr>
        </p:nvSpPr>
        <p:spPr>
          <a:xfrm>
            <a:off x="2195630" y="46562"/>
            <a:ext cx="6491169" cy="879187"/>
          </a:xfrm>
          <a:prstGeom prst="rect">
            <a:avLst/>
          </a:prstGeom>
        </p:spPr>
        <p:txBody>
          <a:bodyPr>
            <a:normAutofit/>
          </a:bodyPr>
          <a:lstStyle>
            <a:lvl1pPr>
              <a:defRPr sz="3600">
                <a:solidFill>
                  <a:schemeClr val="bg1"/>
                </a:solidFill>
              </a:defRPr>
            </a:lvl1pPr>
          </a:lstStyle>
          <a:p>
            <a:r>
              <a:rPr lang="nl-NL"/>
              <a:t>Click to edit Master title style</a:t>
            </a:r>
            <a:endParaRPr lang="en-US" dirty="0"/>
          </a:p>
        </p:txBody>
      </p:sp>
      <p:sp>
        <p:nvSpPr>
          <p:cNvPr id="8" name="Date Placeholder 3">
            <a:extLst>
              <a:ext uri="{FF2B5EF4-FFF2-40B4-BE49-F238E27FC236}">
                <a16:creationId xmlns:a16="http://schemas.microsoft.com/office/drawing/2014/main" id="{70910E4E-E472-589F-437E-B83DFDAB8050}"/>
              </a:ext>
            </a:extLst>
          </p:cNvPr>
          <p:cNvSpPr>
            <a:spLocks noGrp="1"/>
          </p:cNvSpPr>
          <p:nvPr>
            <p:ph type="dt" sz="half" idx="10"/>
          </p:nvPr>
        </p:nvSpPr>
        <p:spPr>
          <a:xfrm>
            <a:off x="1874838" y="6554788"/>
            <a:ext cx="1158875" cy="303212"/>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pPr>
              <a:defRPr/>
            </a:pPr>
            <a:fld id="{EE92DF57-8698-C543-A34F-D1B8A584105A}" type="datetime1">
              <a:rPr lang="en-US"/>
              <a:pPr>
                <a:defRPr/>
              </a:pPr>
              <a:t>12/8/23</a:t>
            </a:fld>
            <a:endParaRPr lang="en-US"/>
          </a:p>
        </p:txBody>
      </p:sp>
      <p:sp>
        <p:nvSpPr>
          <p:cNvPr id="9" name="Footer Placeholder 4">
            <a:extLst>
              <a:ext uri="{FF2B5EF4-FFF2-40B4-BE49-F238E27FC236}">
                <a16:creationId xmlns:a16="http://schemas.microsoft.com/office/drawing/2014/main" id="{E4D14DFF-CE69-3EB9-79FF-197CD13D2EA2}"/>
              </a:ext>
            </a:extLst>
          </p:cNvPr>
          <p:cNvSpPr>
            <a:spLocks noGrp="1"/>
          </p:cNvSpPr>
          <p:nvPr>
            <p:ph type="ftr" sz="quarter" idx="11"/>
          </p:nvPr>
        </p:nvSpPr>
        <p:spPr>
          <a:xfrm>
            <a:off x="3178175" y="6554788"/>
            <a:ext cx="3875088" cy="303212"/>
          </a:xfrm>
          <a:prstGeom prst="rect">
            <a:avLst/>
          </a:prstGeom>
        </p:spPr>
        <p:txBody>
          <a:bodyPr/>
          <a:lstStyle>
            <a:lvl1pPr eaLnBrk="1" fontAlgn="auto" hangingPunct="1">
              <a:spcBef>
                <a:spcPts val="0"/>
              </a:spcBef>
              <a:spcAft>
                <a:spcPts val="0"/>
              </a:spcAft>
              <a:defRPr sz="900">
                <a:solidFill>
                  <a:schemeClr val="bg1"/>
                </a:solidFill>
                <a:latin typeface="+mn-lt"/>
                <a:ea typeface="+mn-ea"/>
                <a:cs typeface="+mn-cs"/>
              </a:defRPr>
            </a:lvl1pPr>
          </a:lstStyle>
          <a:p>
            <a:pPr>
              <a:defRPr/>
            </a:pPr>
            <a:endParaRPr lang="en-US"/>
          </a:p>
        </p:txBody>
      </p:sp>
      <p:sp>
        <p:nvSpPr>
          <p:cNvPr id="10" name="Slide Number Placeholder 5">
            <a:extLst>
              <a:ext uri="{FF2B5EF4-FFF2-40B4-BE49-F238E27FC236}">
                <a16:creationId xmlns:a16="http://schemas.microsoft.com/office/drawing/2014/main" id="{F47C2309-4F86-137C-D72E-757153CC95C3}"/>
              </a:ext>
            </a:extLst>
          </p:cNvPr>
          <p:cNvSpPr>
            <a:spLocks noGrp="1"/>
          </p:cNvSpPr>
          <p:nvPr>
            <p:ph type="sldNum" sz="quarter" idx="12"/>
          </p:nvPr>
        </p:nvSpPr>
        <p:spPr>
          <a:xfrm>
            <a:off x="7800975" y="6564313"/>
            <a:ext cx="630238" cy="293687"/>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fld id="{8C26F097-D246-4C44-A561-A7F9A8E207B2}" type="slidenum">
              <a:rPr lang="en-US" altLang="nl-NL"/>
              <a:pPr/>
              <a:t>‹nr.›</a:t>
            </a:fld>
            <a:endParaRPr lang="en-US" altLang="nl-NL"/>
          </a:p>
        </p:txBody>
      </p:sp>
    </p:spTree>
    <p:extLst>
      <p:ext uri="{BB962C8B-B14F-4D97-AF65-F5344CB8AC3E}">
        <p14:creationId xmlns:p14="http://schemas.microsoft.com/office/powerpoint/2010/main" val="241968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5A12E-74B8-C4B9-54BB-C946EA67224E}"/>
              </a:ext>
            </a:extLst>
          </p:cNvPr>
          <p:cNvSpPr>
            <a:spLocks noChangeArrowheads="1"/>
          </p:cNvSpPr>
          <p:nvPr/>
        </p:nvSpPr>
        <p:spPr bwMode="auto">
          <a:xfrm>
            <a:off x="0" y="0"/>
            <a:ext cx="9144000" cy="12065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3" name="Rectangle 2">
            <a:extLst>
              <a:ext uri="{FF2B5EF4-FFF2-40B4-BE49-F238E27FC236}">
                <a16:creationId xmlns:a16="http://schemas.microsoft.com/office/drawing/2014/main" id="{FAD99AB8-399B-DE49-B6CA-0F7066E228CC}"/>
              </a:ext>
            </a:extLst>
          </p:cNvPr>
          <p:cNvSpPr>
            <a:spLocks noChangeArrowheads="1"/>
          </p:cNvSpPr>
          <p:nvPr/>
        </p:nvSpPr>
        <p:spPr bwMode="auto">
          <a:xfrm>
            <a:off x="0" y="6502400"/>
            <a:ext cx="9144000" cy="3556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4" name="Rectangle 3">
            <a:extLst>
              <a:ext uri="{FF2B5EF4-FFF2-40B4-BE49-F238E27FC236}">
                <a16:creationId xmlns:a16="http://schemas.microsoft.com/office/drawing/2014/main" id="{0866F033-65C1-CBAE-FFB2-CE51D10DF96A}"/>
              </a:ext>
            </a:extLst>
          </p:cNvPr>
          <p:cNvSpPr>
            <a:spLocks noChangeArrowheads="1"/>
          </p:cNvSpPr>
          <p:nvPr/>
        </p:nvSpPr>
        <p:spPr bwMode="auto">
          <a:xfrm>
            <a:off x="319088" y="0"/>
            <a:ext cx="1555750" cy="1404938"/>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pic>
        <p:nvPicPr>
          <p:cNvPr id="5" name="Picture 4" descr="logo Promis 1Av2.png">
            <a:extLst>
              <a:ext uri="{FF2B5EF4-FFF2-40B4-BE49-F238E27FC236}">
                <a16:creationId xmlns:a16="http://schemas.microsoft.com/office/drawing/2014/main" id="{C1D0CF71-5646-80AE-44D4-38F888B1D0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700" y="46038"/>
            <a:ext cx="9144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BBC4B96-1FB6-3935-DB7F-A1203F64CBC4}"/>
              </a:ext>
            </a:extLst>
          </p:cNvPr>
          <p:cNvSpPr>
            <a:spLocks noChangeArrowheads="1"/>
          </p:cNvSpPr>
          <p:nvPr/>
        </p:nvSpPr>
        <p:spPr bwMode="auto">
          <a:xfrm>
            <a:off x="319088" y="6502400"/>
            <a:ext cx="1555750" cy="355600"/>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7" name="Rectangle 6">
            <a:extLst>
              <a:ext uri="{FF2B5EF4-FFF2-40B4-BE49-F238E27FC236}">
                <a16:creationId xmlns:a16="http://schemas.microsoft.com/office/drawing/2014/main" id="{E1805717-C489-EAFB-28CE-279D45832406}"/>
              </a:ext>
            </a:extLst>
          </p:cNvPr>
          <p:cNvSpPr/>
          <p:nvPr/>
        </p:nvSpPr>
        <p:spPr>
          <a:xfrm>
            <a:off x="2532242" y="0"/>
            <a:ext cx="6611758" cy="1206500"/>
          </a:xfrm>
          <a:prstGeom prst="rect">
            <a:avLst/>
          </a:prstGeom>
          <a:gradFill flip="none" rotWithShape="1">
            <a:gsLst>
              <a:gs pos="61000">
                <a:srgbClr val="0078AC"/>
              </a:gs>
              <a:gs pos="0">
                <a:srgbClr val="0078AC">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Date Placeholder 3">
            <a:extLst>
              <a:ext uri="{FF2B5EF4-FFF2-40B4-BE49-F238E27FC236}">
                <a16:creationId xmlns:a16="http://schemas.microsoft.com/office/drawing/2014/main" id="{500DFE66-2244-7FC5-FBC8-83B5F06CC943}"/>
              </a:ext>
            </a:extLst>
          </p:cNvPr>
          <p:cNvSpPr>
            <a:spLocks noGrp="1"/>
          </p:cNvSpPr>
          <p:nvPr>
            <p:ph type="dt" sz="half" idx="10"/>
          </p:nvPr>
        </p:nvSpPr>
        <p:spPr>
          <a:xfrm>
            <a:off x="1874838" y="6554788"/>
            <a:ext cx="1158875" cy="303212"/>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pPr>
              <a:defRPr/>
            </a:pPr>
            <a:fld id="{1A58FD34-50BF-C54F-8CB5-08B7613E8DE7}" type="datetime1">
              <a:rPr lang="en-US"/>
              <a:pPr>
                <a:defRPr/>
              </a:pPr>
              <a:t>12/8/23</a:t>
            </a:fld>
            <a:endParaRPr lang="en-US"/>
          </a:p>
        </p:txBody>
      </p:sp>
      <p:sp>
        <p:nvSpPr>
          <p:cNvPr id="9" name="Footer Placeholder 4">
            <a:extLst>
              <a:ext uri="{FF2B5EF4-FFF2-40B4-BE49-F238E27FC236}">
                <a16:creationId xmlns:a16="http://schemas.microsoft.com/office/drawing/2014/main" id="{D3B53C30-71B2-2BDD-8555-12E81FD9C840}"/>
              </a:ext>
            </a:extLst>
          </p:cNvPr>
          <p:cNvSpPr>
            <a:spLocks noGrp="1"/>
          </p:cNvSpPr>
          <p:nvPr>
            <p:ph type="ftr" sz="quarter" idx="11"/>
          </p:nvPr>
        </p:nvSpPr>
        <p:spPr>
          <a:xfrm>
            <a:off x="3178175" y="6554788"/>
            <a:ext cx="3875088" cy="303212"/>
          </a:xfrm>
          <a:prstGeom prst="rect">
            <a:avLst/>
          </a:prstGeom>
        </p:spPr>
        <p:txBody>
          <a:bodyPr/>
          <a:lstStyle>
            <a:lvl1pPr eaLnBrk="1" fontAlgn="auto" hangingPunct="1">
              <a:spcBef>
                <a:spcPts val="0"/>
              </a:spcBef>
              <a:spcAft>
                <a:spcPts val="0"/>
              </a:spcAft>
              <a:defRPr sz="900">
                <a:solidFill>
                  <a:schemeClr val="bg1"/>
                </a:solidFill>
                <a:latin typeface="+mn-lt"/>
                <a:ea typeface="+mn-ea"/>
                <a:cs typeface="+mn-cs"/>
              </a:defRPr>
            </a:lvl1pPr>
          </a:lstStyle>
          <a:p>
            <a:pPr>
              <a:defRPr/>
            </a:pPr>
            <a:endParaRPr lang="en-US"/>
          </a:p>
        </p:txBody>
      </p:sp>
      <p:sp>
        <p:nvSpPr>
          <p:cNvPr id="10" name="Slide Number Placeholder 5">
            <a:extLst>
              <a:ext uri="{FF2B5EF4-FFF2-40B4-BE49-F238E27FC236}">
                <a16:creationId xmlns:a16="http://schemas.microsoft.com/office/drawing/2014/main" id="{E2DFD53B-2619-7503-5D79-7C3737F6722E}"/>
              </a:ext>
            </a:extLst>
          </p:cNvPr>
          <p:cNvSpPr>
            <a:spLocks noGrp="1"/>
          </p:cNvSpPr>
          <p:nvPr>
            <p:ph type="sldNum" sz="quarter" idx="12"/>
          </p:nvPr>
        </p:nvSpPr>
        <p:spPr>
          <a:xfrm>
            <a:off x="7800975" y="6564313"/>
            <a:ext cx="630238" cy="293687"/>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fld id="{7F5502FF-399A-4E44-A902-44185A2C5A79}" type="slidenum">
              <a:rPr lang="en-US" altLang="nl-NL"/>
              <a:pPr/>
              <a:t>‹nr.›</a:t>
            </a:fld>
            <a:endParaRPr lang="en-US" altLang="nl-NL"/>
          </a:p>
        </p:txBody>
      </p:sp>
    </p:spTree>
    <p:extLst>
      <p:ext uri="{BB962C8B-B14F-4D97-AF65-F5344CB8AC3E}">
        <p14:creationId xmlns:p14="http://schemas.microsoft.com/office/powerpoint/2010/main" val="182934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8A73D31-88FA-813D-2034-F20AE05838DF}"/>
              </a:ext>
            </a:extLst>
          </p:cNvPr>
          <p:cNvSpPr>
            <a:spLocks noChangeArrowheads="1"/>
          </p:cNvSpPr>
          <p:nvPr/>
        </p:nvSpPr>
        <p:spPr bwMode="auto">
          <a:xfrm>
            <a:off x="0" y="0"/>
            <a:ext cx="9144000" cy="12065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5" name="Rectangle 2">
            <a:extLst>
              <a:ext uri="{FF2B5EF4-FFF2-40B4-BE49-F238E27FC236}">
                <a16:creationId xmlns:a16="http://schemas.microsoft.com/office/drawing/2014/main" id="{790E038C-74D2-656B-20EA-0C52761019BB}"/>
              </a:ext>
            </a:extLst>
          </p:cNvPr>
          <p:cNvSpPr>
            <a:spLocks noChangeArrowheads="1"/>
          </p:cNvSpPr>
          <p:nvPr/>
        </p:nvSpPr>
        <p:spPr bwMode="auto">
          <a:xfrm>
            <a:off x="0" y="6502400"/>
            <a:ext cx="9144000" cy="3556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6" name="Rectangle 3">
            <a:extLst>
              <a:ext uri="{FF2B5EF4-FFF2-40B4-BE49-F238E27FC236}">
                <a16:creationId xmlns:a16="http://schemas.microsoft.com/office/drawing/2014/main" id="{3BE04098-7B59-BC1D-E140-8513F0F1104B}"/>
              </a:ext>
            </a:extLst>
          </p:cNvPr>
          <p:cNvSpPr>
            <a:spLocks noChangeArrowheads="1"/>
          </p:cNvSpPr>
          <p:nvPr/>
        </p:nvSpPr>
        <p:spPr bwMode="auto">
          <a:xfrm>
            <a:off x="319088" y="0"/>
            <a:ext cx="1555750" cy="1404938"/>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pic>
        <p:nvPicPr>
          <p:cNvPr id="7" name="Picture 4" descr="logo Promis 1Av2.png">
            <a:extLst>
              <a:ext uri="{FF2B5EF4-FFF2-40B4-BE49-F238E27FC236}">
                <a16:creationId xmlns:a16="http://schemas.microsoft.com/office/drawing/2014/main" id="{E85AD044-7BB4-E9B7-150E-1EA3F1FA77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700" y="46038"/>
            <a:ext cx="9144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01AF2091-3FE2-0D12-0A8D-ED925113D708}"/>
              </a:ext>
            </a:extLst>
          </p:cNvPr>
          <p:cNvSpPr>
            <a:spLocks noChangeArrowheads="1"/>
          </p:cNvSpPr>
          <p:nvPr/>
        </p:nvSpPr>
        <p:spPr bwMode="auto">
          <a:xfrm>
            <a:off x="319088" y="6502400"/>
            <a:ext cx="1555750" cy="355600"/>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9" name="Rectangle 6">
            <a:extLst>
              <a:ext uri="{FF2B5EF4-FFF2-40B4-BE49-F238E27FC236}">
                <a16:creationId xmlns:a16="http://schemas.microsoft.com/office/drawing/2014/main" id="{50860FDC-94FA-7753-C520-A8C51D6B21D0}"/>
              </a:ext>
            </a:extLst>
          </p:cNvPr>
          <p:cNvSpPr/>
          <p:nvPr/>
        </p:nvSpPr>
        <p:spPr>
          <a:xfrm>
            <a:off x="2532242" y="0"/>
            <a:ext cx="6611758" cy="1206500"/>
          </a:xfrm>
          <a:prstGeom prst="rect">
            <a:avLst/>
          </a:prstGeom>
          <a:gradFill flip="none" rotWithShape="1">
            <a:gsLst>
              <a:gs pos="61000">
                <a:srgbClr val="0078AC"/>
              </a:gs>
              <a:gs pos="0">
                <a:srgbClr val="0078AC">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itle 1">
            <a:extLst>
              <a:ext uri="{FF2B5EF4-FFF2-40B4-BE49-F238E27FC236}">
                <a16:creationId xmlns:a16="http://schemas.microsoft.com/office/drawing/2014/main" id="{AF6052B3-9C46-F9A4-E948-8CB5479DAF80}"/>
              </a:ext>
            </a:extLst>
          </p:cNvPr>
          <p:cNvSpPr txBox="1">
            <a:spLocks/>
          </p:cNvSpPr>
          <p:nvPr/>
        </p:nvSpPr>
        <p:spPr>
          <a:xfrm>
            <a:off x="2195513" y="46038"/>
            <a:ext cx="6491287" cy="879475"/>
          </a:xfrm>
          <a:prstGeom prst="rect">
            <a:avLst/>
          </a:prstGeom>
        </p:spPr>
        <p:txBody>
          <a:bodyPr>
            <a:normAutofit/>
          </a:bodyPr>
          <a:lstStyle>
            <a:lvl1pPr algn="ctr" defTabSz="457200" rtl="0" eaLnBrk="1" latinLnBrk="0" hangingPunct="1">
              <a:spcBef>
                <a:spcPct val="0"/>
              </a:spcBef>
              <a:buNone/>
              <a:defRPr sz="3600" kern="1200">
                <a:solidFill>
                  <a:schemeClr val="bg1"/>
                </a:solidFill>
                <a:latin typeface="+mj-lt"/>
                <a:ea typeface="+mj-ea"/>
                <a:cs typeface="+mj-cs"/>
              </a:defRPr>
            </a:lvl1pPr>
          </a:lstStyle>
          <a:p>
            <a:pPr fontAlgn="auto">
              <a:spcAft>
                <a:spcPts val="0"/>
              </a:spcAft>
              <a:defRPr/>
            </a:pPr>
            <a:r>
              <a:rPr lang="nl-NL"/>
              <a:t>Click to edit Master title style</a:t>
            </a:r>
            <a:endParaRPr lang="en-US" dirty="0"/>
          </a:p>
        </p:txBody>
      </p:sp>
      <p:sp>
        <p:nvSpPr>
          <p:cNvPr id="2" name="Title 1"/>
          <p:cNvSpPr>
            <a:spLocks noGrp="1"/>
          </p:cNvSpPr>
          <p:nvPr>
            <p:ph type="title"/>
          </p:nvPr>
        </p:nvSpPr>
        <p:spPr>
          <a:xfrm>
            <a:off x="1093990" y="1608413"/>
            <a:ext cx="2371523" cy="954609"/>
          </a:xfrm>
          <a:prstGeom prst="rect">
            <a:avLst/>
          </a:prstGeom>
        </p:spPr>
        <p:txBody>
          <a:bodyPr anchor="b"/>
          <a:lstStyle>
            <a:lvl1pPr algn="l">
              <a:defRPr sz="2000" b="0" i="0">
                <a:solidFill>
                  <a:srgbClr val="25408F"/>
                </a:solidFill>
              </a:defRPr>
            </a:lvl1pPr>
          </a:lstStyle>
          <a:p>
            <a:r>
              <a:rPr lang="nl-NL"/>
              <a:t>Click to edit Master title style</a:t>
            </a:r>
            <a:endParaRPr lang="en-US" dirty="0"/>
          </a:p>
        </p:txBody>
      </p:sp>
      <p:sp>
        <p:nvSpPr>
          <p:cNvPr id="4" name="Text Placeholder 3"/>
          <p:cNvSpPr>
            <a:spLocks noGrp="1"/>
          </p:cNvSpPr>
          <p:nvPr>
            <p:ph type="body" sz="half" idx="2"/>
          </p:nvPr>
        </p:nvSpPr>
        <p:spPr>
          <a:xfrm>
            <a:off x="1093990" y="2563023"/>
            <a:ext cx="2371523" cy="35631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18" name="Content Placeholder 2"/>
          <p:cNvSpPr>
            <a:spLocks noGrp="1"/>
          </p:cNvSpPr>
          <p:nvPr>
            <p:ph idx="14"/>
          </p:nvPr>
        </p:nvSpPr>
        <p:spPr>
          <a:xfrm>
            <a:off x="3626235" y="1608414"/>
            <a:ext cx="4410676" cy="4525963"/>
          </a:xfrm>
          <a:prstGeom prst="rect">
            <a:avLst/>
          </a:prstGeom>
        </p:spPr>
        <p:txBody>
          <a:bodyPr>
            <a:normAutofit/>
          </a:bodyPr>
          <a:lstStyle>
            <a:lvl1pPr marL="342900" indent="-342900">
              <a:buFont typeface="Wingdings" charset="2"/>
              <a:buChar char="§"/>
              <a:defRPr sz="2000" baseline="0"/>
            </a:lvl1pPr>
            <a:lvl2pPr marL="742950" indent="-285750">
              <a:buFont typeface="Wingdings" charset="2"/>
              <a:buChar char="§"/>
              <a:defRPr sz="2000" b="0" i="1" baseline="0"/>
            </a:lvl2pPr>
            <a:lvl3pPr marL="1143000" indent="-228600">
              <a:buFont typeface="Wingdings" charset="2"/>
              <a:buChar char="§"/>
              <a:defRPr sz="1600" b="0" i="0" baseline="0"/>
            </a:lvl3pPr>
            <a:lvl4pPr marL="1600200" indent="-228600">
              <a:buFont typeface="Wingdings" charset="2"/>
              <a:buChar char="§"/>
              <a:defRPr sz="1600" b="0" i="1" baseline="0"/>
            </a:lvl4pPr>
            <a:lvl5pPr marL="2057400" indent="-228600">
              <a:buFont typeface="Wingdings" charset="2"/>
              <a:buChar char="§"/>
              <a:defRPr sz="1200" b="0" i="0" baseline="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11" name="Date Placeholder 3">
            <a:extLst>
              <a:ext uri="{FF2B5EF4-FFF2-40B4-BE49-F238E27FC236}">
                <a16:creationId xmlns:a16="http://schemas.microsoft.com/office/drawing/2014/main" id="{E8DCBFD7-6795-BBAE-4C56-475E52DCE0E3}"/>
              </a:ext>
            </a:extLst>
          </p:cNvPr>
          <p:cNvSpPr>
            <a:spLocks noGrp="1"/>
          </p:cNvSpPr>
          <p:nvPr>
            <p:ph type="dt" sz="half" idx="15"/>
          </p:nvPr>
        </p:nvSpPr>
        <p:spPr>
          <a:xfrm>
            <a:off x="1874838" y="6554788"/>
            <a:ext cx="1158875" cy="303212"/>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pPr>
              <a:defRPr/>
            </a:pPr>
            <a:fld id="{D0A4FDF0-D996-E744-B881-4E324AA7D231}" type="datetime1">
              <a:rPr lang="en-US"/>
              <a:pPr>
                <a:defRPr/>
              </a:pPr>
              <a:t>12/8/23</a:t>
            </a:fld>
            <a:endParaRPr lang="en-US"/>
          </a:p>
        </p:txBody>
      </p:sp>
      <p:sp>
        <p:nvSpPr>
          <p:cNvPr id="12" name="Footer Placeholder 4">
            <a:extLst>
              <a:ext uri="{FF2B5EF4-FFF2-40B4-BE49-F238E27FC236}">
                <a16:creationId xmlns:a16="http://schemas.microsoft.com/office/drawing/2014/main" id="{220FDDF1-4D6D-70ED-81D3-FC89C7219896}"/>
              </a:ext>
            </a:extLst>
          </p:cNvPr>
          <p:cNvSpPr>
            <a:spLocks noGrp="1"/>
          </p:cNvSpPr>
          <p:nvPr>
            <p:ph type="ftr" sz="quarter" idx="16"/>
          </p:nvPr>
        </p:nvSpPr>
        <p:spPr>
          <a:xfrm>
            <a:off x="3178175" y="6554788"/>
            <a:ext cx="3875088" cy="303212"/>
          </a:xfrm>
          <a:prstGeom prst="rect">
            <a:avLst/>
          </a:prstGeom>
        </p:spPr>
        <p:txBody>
          <a:bodyPr/>
          <a:lstStyle>
            <a:lvl1pPr eaLnBrk="1" fontAlgn="auto" hangingPunct="1">
              <a:spcBef>
                <a:spcPts val="0"/>
              </a:spcBef>
              <a:spcAft>
                <a:spcPts val="0"/>
              </a:spcAft>
              <a:defRPr sz="900">
                <a:solidFill>
                  <a:schemeClr val="bg1"/>
                </a:solidFill>
                <a:latin typeface="+mn-lt"/>
                <a:ea typeface="+mn-ea"/>
                <a:cs typeface="+mn-cs"/>
              </a:defRPr>
            </a:lvl1pPr>
          </a:lstStyle>
          <a:p>
            <a:pPr>
              <a:defRPr/>
            </a:pPr>
            <a:endParaRPr lang="en-US"/>
          </a:p>
        </p:txBody>
      </p:sp>
      <p:sp>
        <p:nvSpPr>
          <p:cNvPr id="13" name="Slide Number Placeholder 5">
            <a:extLst>
              <a:ext uri="{FF2B5EF4-FFF2-40B4-BE49-F238E27FC236}">
                <a16:creationId xmlns:a16="http://schemas.microsoft.com/office/drawing/2014/main" id="{BD7DCB0D-3481-0A16-AAED-A61651643876}"/>
              </a:ext>
            </a:extLst>
          </p:cNvPr>
          <p:cNvSpPr>
            <a:spLocks noGrp="1"/>
          </p:cNvSpPr>
          <p:nvPr>
            <p:ph type="sldNum" sz="quarter" idx="17"/>
          </p:nvPr>
        </p:nvSpPr>
        <p:spPr>
          <a:xfrm>
            <a:off x="7800975" y="6564313"/>
            <a:ext cx="630238" cy="293687"/>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fld id="{AD1B7887-BBBD-0E42-A191-8BAF346CDE55}" type="slidenum">
              <a:rPr lang="en-US" altLang="nl-NL"/>
              <a:pPr/>
              <a:t>‹nr.›</a:t>
            </a:fld>
            <a:endParaRPr lang="en-US" altLang="nl-NL"/>
          </a:p>
        </p:txBody>
      </p:sp>
    </p:spTree>
    <p:extLst>
      <p:ext uri="{BB962C8B-B14F-4D97-AF65-F5344CB8AC3E}">
        <p14:creationId xmlns:p14="http://schemas.microsoft.com/office/powerpoint/2010/main" val="381381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4FF9BC5-3360-4361-DEFD-884D286F73AB}"/>
              </a:ext>
            </a:extLst>
          </p:cNvPr>
          <p:cNvSpPr>
            <a:spLocks noChangeArrowheads="1"/>
          </p:cNvSpPr>
          <p:nvPr/>
        </p:nvSpPr>
        <p:spPr bwMode="auto">
          <a:xfrm>
            <a:off x="0" y="0"/>
            <a:ext cx="9144000" cy="12065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6" name="Rectangle 2">
            <a:extLst>
              <a:ext uri="{FF2B5EF4-FFF2-40B4-BE49-F238E27FC236}">
                <a16:creationId xmlns:a16="http://schemas.microsoft.com/office/drawing/2014/main" id="{4C60CAEC-7654-84DE-321C-16B45D6207D9}"/>
              </a:ext>
            </a:extLst>
          </p:cNvPr>
          <p:cNvSpPr>
            <a:spLocks noChangeArrowheads="1"/>
          </p:cNvSpPr>
          <p:nvPr/>
        </p:nvSpPr>
        <p:spPr bwMode="auto">
          <a:xfrm>
            <a:off x="0" y="6502400"/>
            <a:ext cx="9144000" cy="355600"/>
          </a:xfrm>
          <a:prstGeom prst="rect">
            <a:avLst/>
          </a:prstGeom>
          <a:solidFill>
            <a:srgbClr val="0078AC"/>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7" name="Rectangle 3">
            <a:extLst>
              <a:ext uri="{FF2B5EF4-FFF2-40B4-BE49-F238E27FC236}">
                <a16:creationId xmlns:a16="http://schemas.microsoft.com/office/drawing/2014/main" id="{281717C5-A9E8-CCD4-754B-5DA582A6433C}"/>
              </a:ext>
            </a:extLst>
          </p:cNvPr>
          <p:cNvSpPr>
            <a:spLocks noChangeArrowheads="1"/>
          </p:cNvSpPr>
          <p:nvPr/>
        </p:nvSpPr>
        <p:spPr bwMode="auto">
          <a:xfrm>
            <a:off x="319088" y="0"/>
            <a:ext cx="1555750" cy="1404938"/>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pic>
        <p:nvPicPr>
          <p:cNvPr id="8" name="Picture 4" descr="logo Promis 1Av2.png">
            <a:extLst>
              <a:ext uri="{FF2B5EF4-FFF2-40B4-BE49-F238E27FC236}">
                <a16:creationId xmlns:a16="http://schemas.microsoft.com/office/drawing/2014/main" id="{1D2D2F90-CBD8-8A42-95F4-82F17AA5C4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700" y="46038"/>
            <a:ext cx="9144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69844415-DB90-A3D5-87D3-B9B429D133B7}"/>
              </a:ext>
            </a:extLst>
          </p:cNvPr>
          <p:cNvSpPr>
            <a:spLocks noChangeArrowheads="1"/>
          </p:cNvSpPr>
          <p:nvPr/>
        </p:nvSpPr>
        <p:spPr bwMode="auto">
          <a:xfrm>
            <a:off x="319088" y="6502400"/>
            <a:ext cx="1555750" cy="355600"/>
          </a:xfrm>
          <a:prstGeom prst="rect">
            <a:avLst/>
          </a:prstGeom>
          <a:solidFill>
            <a:srgbClr val="25408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endParaRPr lang="nl-NL" altLang="nl-NL">
              <a:solidFill>
                <a:srgbClr val="FFFFFF"/>
              </a:solidFill>
            </a:endParaRPr>
          </a:p>
        </p:txBody>
      </p:sp>
      <p:sp>
        <p:nvSpPr>
          <p:cNvPr id="10" name="Rectangle 6">
            <a:extLst>
              <a:ext uri="{FF2B5EF4-FFF2-40B4-BE49-F238E27FC236}">
                <a16:creationId xmlns:a16="http://schemas.microsoft.com/office/drawing/2014/main" id="{FEB7DE02-CBF2-A56B-3290-6C468C163641}"/>
              </a:ext>
            </a:extLst>
          </p:cNvPr>
          <p:cNvSpPr/>
          <p:nvPr/>
        </p:nvSpPr>
        <p:spPr>
          <a:xfrm>
            <a:off x="2532242" y="0"/>
            <a:ext cx="6611758" cy="1206500"/>
          </a:xfrm>
          <a:prstGeom prst="rect">
            <a:avLst/>
          </a:prstGeom>
          <a:gradFill flip="none" rotWithShape="1">
            <a:gsLst>
              <a:gs pos="61000">
                <a:srgbClr val="0078AC"/>
              </a:gs>
              <a:gs pos="0">
                <a:srgbClr val="0078AC">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itle 1">
            <a:extLst>
              <a:ext uri="{FF2B5EF4-FFF2-40B4-BE49-F238E27FC236}">
                <a16:creationId xmlns:a16="http://schemas.microsoft.com/office/drawing/2014/main" id="{C9E7EFCC-BDE1-233A-27D1-AB3EC50DEA4F}"/>
              </a:ext>
            </a:extLst>
          </p:cNvPr>
          <p:cNvSpPr txBox="1">
            <a:spLocks/>
          </p:cNvSpPr>
          <p:nvPr/>
        </p:nvSpPr>
        <p:spPr>
          <a:xfrm>
            <a:off x="2195513" y="46038"/>
            <a:ext cx="6491287" cy="879475"/>
          </a:xfrm>
          <a:prstGeom prst="rect">
            <a:avLst/>
          </a:prstGeom>
        </p:spPr>
        <p:txBody>
          <a:bodyPr>
            <a:normAutofit/>
          </a:bodyPr>
          <a:lstStyle>
            <a:lvl1pPr algn="ctr" defTabSz="457200" rtl="0" eaLnBrk="1" latinLnBrk="0" hangingPunct="1">
              <a:spcBef>
                <a:spcPct val="0"/>
              </a:spcBef>
              <a:buNone/>
              <a:defRPr sz="3600" kern="1200">
                <a:solidFill>
                  <a:schemeClr val="bg1"/>
                </a:solidFill>
                <a:latin typeface="+mj-lt"/>
                <a:ea typeface="+mj-ea"/>
                <a:cs typeface="+mj-cs"/>
              </a:defRPr>
            </a:lvl1pPr>
          </a:lstStyle>
          <a:p>
            <a:pPr fontAlgn="auto">
              <a:spcAft>
                <a:spcPts val="0"/>
              </a:spcAft>
              <a:defRPr/>
            </a:pPr>
            <a:r>
              <a:rPr lang="nl-NL"/>
              <a:t>Click to edit Master title style</a:t>
            </a:r>
            <a:endParaRPr lang="en-US" dirty="0"/>
          </a:p>
        </p:txBody>
      </p:sp>
      <p:sp>
        <p:nvSpPr>
          <p:cNvPr id="2" name="Title 1"/>
          <p:cNvSpPr>
            <a:spLocks noGrp="1"/>
          </p:cNvSpPr>
          <p:nvPr>
            <p:ph type="title"/>
          </p:nvPr>
        </p:nvSpPr>
        <p:spPr>
          <a:xfrm>
            <a:off x="1048089" y="4800600"/>
            <a:ext cx="6752107" cy="566738"/>
          </a:xfrm>
          <a:prstGeom prst="rect">
            <a:avLst/>
          </a:prstGeo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048089" y="1706132"/>
            <a:ext cx="6752107" cy="309446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Drag picture to placeholder or click icon to add</a:t>
            </a:r>
            <a:endParaRPr lang="en-US" noProof="0"/>
          </a:p>
        </p:txBody>
      </p:sp>
      <p:sp>
        <p:nvSpPr>
          <p:cNvPr id="4" name="Text Placeholder 3"/>
          <p:cNvSpPr>
            <a:spLocks noGrp="1"/>
          </p:cNvSpPr>
          <p:nvPr>
            <p:ph type="body" sz="half" idx="2"/>
          </p:nvPr>
        </p:nvSpPr>
        <p:spPr>
          <a:xfrm>
            <a:off x="1048089" y="5367338"/>
            <a:ext cx="6752107"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12" name="Date Placeholder 3">
            <a:extLst>
              <a:ext uri="{FF2B5EF4-FFF2-40B4-BE49-F238E27FC236}">
                <a16:creationId xmlns:a16="http://schemas.microsoft.com/office/drawing/2014/main" id="{65072219-9BF7-BD8B-1499-24792FB963E3}"/>
              </a:ext>
            </a:extLst>
          </p:cNvPr>
          <p:cNvSpPr>
            <a:spLocks noGrp="1"/>
          </p:cNvSpPr>
          <p:nvPr>
            <p:ph type="dt" sz="half" idx="10"/>
          </p:nvPr>
        </p:nvSpPr>
        <p:spPr>
          <a:xfrm>
            <a:off x="1874838" y="6554788"/>
            <a:ext cx="1158875" cy="303212"/>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pPr>
              <a:defRPr/>
            </a:pPr>
            <a:fld id="{78CFBF49-3E5F-EB42-8818-A8D76DB0E4B0}" type="datetime1">
              <a:rPr lang="en-US"/>
              <a:pPr>
                <a:defRPr/>
              </a:pPr>
              <a:t>12/8/23</a:t>
            </a:fld>
            <a:endParaRPr lang="en-US"/>
          </a:p>
        </p:txBody>
      </p:sp>
      <p:sp>
        <p:nvSpPr>
          <p:cNvPr id="13" name="Footer Placeholder 4">
            <a:extLst>
              <a:ext uri="{FF2B5EF4-FFF2-40B4-BE49-F238E27FC236}">
                <a16:creationId xmlns:a16="http://schemas.microsoft.com/office/drawing/2014/main" id="{9AF7AED1-F046-F4B8-14AE-5FF34A6BBAF9}"/>
              </a:ext>
            </a:extLst>
          </p:cNvPr>
          <p:cNvSpPr>
            <a:spLocks noGrp="1"/>
          </p:cNvSpPr>
          <p:nvPr>
            <p:ph type="ftr" sz="quarter" idx="11"/>
          </p:nvPr>
        </p:nvSpPr>
        <p:spPr>
          <a:xfrm>
            <a:off x="3178175" y="6554788"/>
            <a:ext cx="3875088" cy="303212"/>
          </a:xfrm>
          <a:prstGeom prst="rect">
            <a:avLst/>
          </a:prstGeom>
        </p:spPr>
        <p:txBody>
          <a:bodyPr/>
          <a:lstStyle>
            <a:lvl1pPr eaLnBrk="1" fontAlgn="auto" hangingPunct="1">
              <a:spcBef>
                <a:spcPts val="0"/>
              </a:spcBef>
              <a:spcAft>
                <a:spcPts val="0"/>
              </a:spcAft>
              <a:defRPr sz="900">
                <a:solidFill>
                  <a:schemeClr val="bg1"/>
                </a:solidFill>
                <a:latin typeface="+mn-lt"/>
                <a:ea typeface="+mn-ea"/>
                <a:cs typeface="+mn-cs"/>
              </a:defRPr>
            </a:lvl1pPr>
          </a:lstStyle>
          <a:p>
            <a:pPr>
              <a:defRPr/>
            </a:pPr>
            <a:endParaRPr lang="en-US"/>
          </a:p>
        </p:txBody>
      </p:sp>
      <p:sp>
        <p:nvSpPr>
          <p:cNvPr id="14" name="Slide Number Placeholder 5">
            <a:extLst>
              <a:ext uri="{FF2B5EF4-FFF2-40B4-BE49-F238E27FC236}">
                <a16:creationId xmlns:a16="http://schemas.microsoft.com/office/drawing/2014/main" id="{6BEAD2B7-AA5B-9EEB-13D1-BFC1C9332432}"/>
              </a:ext>
            </a:extLst>
          </p:cNvPr>
          <p:cNvSpPr>
            <a:spLocks noGrp="1"/>
          </p:cNvSpPr>
          <p:nvPr>
            <p:ph type="sldNum" sz="quarter" idx="12"/>
          </p:nvPr>
        </p:nvSpPr>
        <p:spPr>
          <a:xfrm>
            <a:off x="7800975" y="6564313"/>
            <a:ext cx="630238" cy="293687"/>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bg1"/>
                </a:solidFill>
              </a:defRPr>
            </a:lvl1pPr>
          </a:lstStyle>
          <a:p>
            <a:fld id="{AB07C27F-71AC-E446-A668-B4EF474FE5BC}" type="slidenum">
              <a:rPr lang="en-US" altLang="nl-NL"/>
              <a:pPr/>
              <a:t>‹nr.›</a:t>
            </a:fld>
            <a:endParaRPr lang="en-US" altLang="nl-NL"/>
          </a:p>
        </p:txBody>
      </p:sp>
    </p:spTree>
    <p:extLst>
      <p:ext uri="{BB962C8B-B14F-4D97-AF65-F5344CB8AC3E}">
        <p14:creationId xmlns:p14="http://schemas.microsoft.com/office/powerpoint/2010/main" val="245452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E0E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3.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4.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15.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audio" Target="../media/media16.m4a"/><Relationship Id="rId7" Type="http://schemas.openxmlformats.org/officeDocument/2006/relationships/image" Target="../media/image4.png"/><Relationship Id="rId2" Type="http://schemas.microsoft.com/office/2007/relationships/media" Target="../media/media16.m4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hyperlink" Target="http://www.prosettastone.org/"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hyperlink" Target="http://www.healthmeasures.net/explore-measurement-systems/promis"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www.healthmeasures.org/promis" TargetMode="External"/><Relationship Id="rId5" Type="http://schemas.openxmlformats.org/officeDocument/2006/relationships/hyperlink" Target="http://www.healthmeasures.net/promis" TargetMode="External"/><Relationship Id="rId4" Type="http://schemas.openxmlformats.org/officeDocument/2006/relationships/notesSlide" Target="../notesSlides/notesSlide2.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4.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20.png"/><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hyperlink" Target="http://www.dutchflemishpromis.nl/" TargetMode="External"/><Relationship Id="rId5" Type="http://schemas.openxmlformats.org/officeDocument/2006/relationships/hyperlink" Target="http://www.promishealth.org/" TargetMode="External"/><Relationship Id="rId4" Type="http://schemas.openxmlformats.org/officeDocument/2006/relationships/hyperlink" Target="http://www.healthmeasures.net/promi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a:extLst>
              <a:ext uri="{FF2B5EF4-FFF2-40B4-BE49-F238E27FC236}">
                <a16:creationId xmlns:a16="http://schemas.microsoft.com/office/drawing/2014/main" id="{A47B3AE6-06B7-4265-C0DF-AFE613C6FC02}"/>
              </a:ext>
            </a:extLst>
          </p:cNvPr>
          <p:cNvSpPr>
            <a:spLocks noGrp="1"/>
          </p:cNvSpPr>
          <p:nvPr>
            <p:ph type="subTitle" idx="1"/>
          </p:nvPr>
        </p:nvSpPr>
        <p:spPr bwMode="auto">
          <a:xfrm>
            <a:off x="993775" y="4851400"/>
            <a:ext cx="7115175" cy="800100"/>
          </a:xfrm>
          <a:ln>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eaLnBrk="1" hangingPunct="1">
              <a:lnSpc>
                <a:spcPct val="120000"/>
              </a:lnSpc>
              <a:spcBef>
                <a:spcPct val="0"/>
              </a:spcBef>
              <a:buFont typeface="Arial" charset="0"/>
              <a:buNone/>
              <a:tabLst>
                <a:tab pos="3048000" algn="l"/>
              </a:tabLst>
              <a:defRPr/>
            </a:pPr>
            <a:r>
              <a:rPr lang="en-US" sz="1600" b="1" dirty="0">
                <a:ea typeface="ＭＳ Ｐゴシック" pitchFamily="34" charset="-128"/>
              </a:rPr>
              <a:t>Caroline Terwee</a:t>
            </a:r>
          </a:p>
          <a:p>
            <a:pPr eaLnBrk="1" hangingPunct="1">
              <a:lnSpc>
                <a:spcPct val="120000"/>
              </a:lnSpc>
              <a:spcBef>
                <a:spcPct val="0"/>
              </a:spcBef>
              <a:buFont typeface="Arial" charset="0"/>
              <a:buNone/>
              <a:tabLst>
                <a:tab pos="3048000" algn="l"/>
              </a:tabLst>
              <a:defRPr/>
            </a:pPr>
            <a:r>
              <a:rPr lang="en-US" sz="1000" dirty="0">
                <a:ea typeface="ＭＳ Ｐゴシック" pitchFamily="34" charset="-128"/>
              </a:rPr>
              <a:t>Dutch-Flemish PROMIS</a:t>
            </a:r>
          </a:p>
          <a:p>
            <a:pPr eaLnBrk="1" hangingPunct="1">
              <a:lnSpc>
                <a:spcPct val="120000"/>
              </a:lnSpc>
              <a:spcBef>
                <a:spcPct val="0"/>
              </a:spcBef>
              <a:buFont typeface="Arial" charset="0"/>
              <a:buNone/>
              <a:tabLst>
                <a:tab pos="3048000" algn="l"/>
              </a:tabLst>
              <a:defRPr/>
            </a:pPr>
            <a:r>
              <a:rPr lang="en-US" sz="1000" dirty="0">
                <a:ea typeface="ＭＳ Ｐゴシック" pitchFamily="34" charset="-128"/>
              </a:rPr>
              <a:t>Amsterdam UMC</a:t>
            </a:r>
          </a:p>
          <a:p>
            <a:pPr eaLnBrk="1" hangingPunct="1">
              <a:lnSpc>
                <a:spcPct val="120000"/>
              </a:lnSpc>
              <a:spcBef>
                <a:spcPct val="0"/>
              </a:spcBef>
              <a:buFont typeface="Arial" charset="0"/>
              <a:buNone/>
              <a:tabLst>
                <a:tab pos="3048000" algn="l"/>
              </a:tabLst>
              <a:defRPr/>
            </a:pPr>
            <a:r>
              <a:rPr lang="en-US" sz="1000" dirty="0">
                <a:ea typeface="ＭＳ Ｐゴシック" pitchFamily="34" charset="-128"/>
              </a:rPr>
              <a:t>Department of Epidemiology and Data Science</a:t>
            </a:r>
          </a:p>
          <a:p>
            <a:pPr eaLnBrk="1" hangingPunct="1">
              <a:lnSpc>
                <a:spcPct val="120000"/>
              </a:lnSpc>
              <a:spcBef>
                <a:spcPct val="0"/>
              </a:spcBef>
              <a:buFont typeface="Arial" charset="0"/>
              <a:buNone/>
              <a:tabLst>
                <a:tab pos="3048000" algn="l"/>
              </a:tabLst>
              <a:defRPr/>
            </a:pPr>
            <a:r>
              <a:rPr lang="en-US" sz="1000" dirty="0">
                <a:ea typeface="ＭＳ Ｐゴシック" pitchFamily="34" charset="-128"/>
              </a:rPr>
              <a:t>..</a:t>
            </a:r>
          </a:p>
          <a:p>
            <a:pPr eaLnBrk="1" hangingPunct="1">
              <a:lnSpc>
                <a:spcPct val="120000"/>
              </a:lnSpc>
              <a:spcBef>
                <a:spcPct val="0"/>
              </a:spcBef>
              <a:buFont typeface="Arial" charset="0"/>
              <a:buNone/>
              <a:tabLst>
                <a:tab pos="3048000" algn="l"/>
              </a:tabLst>
              <a:defRPr/>
            </a:pPr>
            <a:endParaRPr lang="nl-NL" sz="1000" dirty="0">
              <a:ea typeface="ＭＳ Ｐゴシック" pitchFamily="34" charset="-128"/>
            </a:endParaRPr>
          </a:p>
        </p:txBody>
      </p:sp>
      <p:sp>
        <p:nvSpPr>
          <p:cNvPr id="11267" name="Title 1">
            <a:extLst>
              <a:ext uri="{FF2B5EF4-FFF2-40B4-BE49-F238E27FC236}">
                <a16:creationId xmlns:a16="http://schemas.microsoft.com/office/drawing/2014/main" id="{02EC33B2-461F-8747-F5AA-8BAEF5CA6923}"/>
              </a:ext>
            </a:extLst>
          </p:cNvPr>
          <p:cNvSpPr>
            <a:spLocks noGrp="1"/>
          </p:cNvSpPr>
          <p:nvPr>
            <p:ph type="ctrTitle"/>
          </p:nvPr>
        </p:nvSpPr>
        <p:spPr bwMode="auto">
          <a:xfrm>
            <a:off x="127000" y="1749425"/>
            <a:ext cx="89027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r>
              <a:rPr lang="en-US" altLang="nl-NL" dirty="0">
                <a:ea typeface="ＭＳ Ｐゴシック" panose="020B0600070205080204" pitchFamily="34" charset="-128"/>
              </a:rPr>
            </a:br>
            <a:r>
              <a:rPr lang="en-US" altLang="nl-NL" dirty="0">
                <a:ea typeface="ＭＳ Ｐゴシック" panose="020B0600070205080204" pitchFamily="34" charset="-128"/>
              </a:rPr>
              <a:t>Introduction to PROMIS</a:t>
            </a:r>
            <a:endParaRPr lang="en-US" altLang="nl-NL" b="1" dirty="0">
              <a:solidFill>
                <a:schemeClr val="tx1"/>
              </a:solidFill>
              <a:ea typeface="ＭＳ Ｐゴシック" panose="020B0600070205080204" pitchFamily="34" charset="-128"/>
            </a:endParaRPr>
          </a:p>
        </p:txBody>
      </p:sp>
      <p:sp>
        <p:nvSpPr>
          <p:cNvPr id="11268" name="AutoShape 7" descr="data:image/jpeg;base64,/9j/4AAQSkZJRgABAQAAAQABAAD/2wCEAAkGBhAQEBQRDxQVEhUVFxISFxgXGBcWFhIWFBUVFRMXFxQZHCYeFxkjGhcUHy8gJCcqLCwsGB4xNTIqNSYrLSkBCQoKDgwOGg8PGi4kHCQtKSwsLy8vLCkqKiwsNC4qLykpLykpKi8qLCwsLCwsKS0pLCwsLCkpLSwsLCwsKSwpLf/AABEIAMIBAwMBIgACEQEDEQH/xAAcAAEAAgMBAQEAAAAAAAAAAAAABgcEBQgDAgH/xABMEAABAwIDAwgFCAYHCAMAAAABAAIDBBEFEiEGBzEiQVFhcYGRoRMUMkKSIzNSYnKCorE1Q3N0stFTg5OzwcLDFiQlNmNkhKMVJkT/xAAaAQEBAQEBAQEAAAAAAAAAAAAABAMCAQUG/8QAMhEAAgECAwQIBgIDAAAAAAAAAAECAxEEEjEhQVFxBRMiMjOBkbEUQ2Gh0fDB4SNEUv/aAAwDAQACEQMRAD8AvFERAEREAREQBERAEREAREQBEUQ2520dS5KWjb6asm0jYNcgNxncO42B00JOgK6jFydkcykoq7M7avbmkw1t53ZpCLtiZYvd1291vWfNQw4ptFimtNGKCA8HO5LiDwOZwLz2taAt9sju4ZA71quPrVW853Pfymxu+oDxI+kejSwU2W2aFPZFXfF/wjPLKfedlwKnduWqp+VV4g57jx5L5PxPkF/BY8+4qdmtPWDN1sdH+JryfJXAi9+Kqcfsjz4enwKPqJdo8H5T3PmibxJPrEVh0k8uMfCpdshvgpqstiqgKaU2AJN4nnqcfYJ6HeJVhWVb7ebpIqkOnoGtim1JjFmxzdNhwY/r4Hn6V2qlOrsqKz4o5cJ09sHdcGWQipbdzvIkpZBQ4iSGA+ja59w6ncDbI+/uX019ns4XSsKtJ03ZmtOopq6CIiyNAiIgCIiAIiIAiIgCIiAIiIAiIgCIiAIiIAiIgCIiA1W0+0EdBSyVMmuQclvDO86MaO0+AueZR/d5szIwOxCt5VXU8sk/qo3WLWAe7pa45gA3m1xNo2//ACOMQUPGCkb63OOZzzb0bCOfQt7nuVgLZ9iFt715GS7Ur7kERFiahERAEREBV++LYYSxmvgb8pGPlgB85GPf+00cfq/ZCydzu2RqYTRzOvLAAWE8XxcB2lhsOwt61Yr2BwIcAQQQQdQQeIIXPFfG7A8ZvHfJE8PaPpQSC5b1nKXN7W3V1J9dTdN6rQkqLq5qa0ep0Si+IpWvaHNNw4BwI4EEXB8F9qErCIiAIiIAiIgCIiAIiIAiIgCIiAIiIAiIgCIiAIiIDwhoImPfIyNjXvtncGgOfbhmcBd1ute6IgCIiAIiIAiIgC5l272h9er5Z2izLiNnTkj0aT1nV3eumlzdvI2Z9Qr3sb83J8tH1NeTdv3XBw7LK7BWzu+pHi75VwLk3WYp6xhcBJu6MOgP9WbN/BkUtVY7h6m9JUR/RmDvjjaP8is5T145ajRvSd4JhERYmoREQBERAEREAREQBERAEREAREQBERAEREAREQBERAEREAREQBERAFUG/wBjF6N3PaoHcDCR+Z8Vb6pTfvW5qqni+hE556vSPt/pqrCL/KifE+GzZ7g2/J1Z+vCPBsn8wrYVcbjKPLQSyH9ZO63WGMY388ysdc4l3qs6oK1NBERTmwREQBERAEREAREQBERAEREAREQBERAEREAREQBERAEREAREQBERAFzlvWqHPxaoze76Ng6miJhH5k966NVKtwtmLbRyuZyoInMfI7i1whaxlr8Dme23WASrMJJRk5PcibErMlFcSzdhsHNJh9PC4WcGBzx0PkJe8dxcR3Leoikk8zbZQlZWCIi8PQiIgCIiAIiIAiIgCIiAIiIAiIgCL8JWvqtoaSL5yeJvVnbfwBulzqMJS2RVzYoo1LvCoQcrHPld0RxvcT4gL1j2kqJPmaGe3TK5kI8CSfJc5kb/AAlZbZRtz2e9iQItTG+vdxbTxDtklPkGDzWdBFKPnHh3U1mUebifNe3MpQy6te/tsMhERemYREQHy8EggGx6ejxUcxOkxhutLPSv+rLC9h+NjzfwCkqLqMrHjVyq8V2r2lprmSkic0e9HG6UW6eRISO8BRuTfbiYuCynBH/TfcdxkV8Ko9/NWwCmhAbnJfK42GYNaAxozcbEudp9VWUJwnJRcES1YyhHMpMidfvLxattA2TL6QiMNhaGOeXHKG5tXa3toQri2A2PbhtKIzYyvs+Vw53W0aD9Fo0HeedVhuW2c9PWOqnjkU45PXK8EN8G5j25VeLp2ji4DtITFSUX1cdi3jDRcu3Laz0RYzsShHGSMdr2/wA15nGqYcZ4h/WM/moLlypye5maiwDj9IONRD/aM/mjcepDwqIT/WM/ml0e9VP/AJfoZ6Lyhqo3+w9rvskH8l6r04aa1CIiHgREQBERAEUax7Ha+K4p6MvHM8uDv/Ww5vNV5jG1mIvJbNJJD9UNMX+Ace8rOVRRPpYbo2pX2ppLnd/Yt2uxaCAXmlZH9pwBPYOJUdrt5tFHpHnmP1W2Hi+3ldVK5xJudSec8T3rIw+sbE/M6KOb6smYjwa4ed1k6zeh9iHQtKKvNuT9P31JtNvRqJXZaWnbfmvmld8LQP8AFfUYx+q5zC09OSK3kXphO86GMBrqURj/AKJbb4CB+aklFvBoJf1voz0SNLfxez5rpWesv4JqsZ0PDw65vtmki3bTy61lW9/SBmd+J5/yrc0O7ugi4xmQ9MjifwizfJb+mrI5ReJ7Xjpa4OHiF7LRQifMqY7ES7Lk19Fs9jxpqKOIWiY1g6GtDR5L2RF2RNt7WEREPAiIgCIiAIiIAued72J+nxSRoNxC2OEdoGd34nuHcug55gxrnuNg0FxPQALnyXP+wOFnFMXM0guwPfVydGr8zG97y3ToBVuEtHNN7kS4m7tBby3tgNmhRYfHC8We8GSXmOeQai/1Rlb91ejtgMNP/wCcdznj/MpCijm87vItpVJ0VanJrk7EZfu4w4/qiOyST/Fy8H7saA8BIOx5/wAQVLUXGSPAoWNxC+Y/VkLk3VUZ9l8ze9h/NiwZ90jf1dQR9pgPmHD8lYSLzq48DSPSWKjpP2ZUtZuyrYtYvRy2+g7K7wdb81r4toMRon5HPlYR7kt3C3UH306wrqWFi2Dw1UZjnaHA8D7zT0tPMVw6X/LLKfSzl2cRFSXLb+PYiOAbz45CGVbRETpnbcs+8Dq3t1HYp0x4IBBBB1BGoIPAgqhMYw11NPJC43LHFt+kcWnvBB71Mt2e0jg/1OQ3a4ExX90jVzR1EXPUQelcwqO9pG+O6Nh1fXUNNbfTiiykRFQfnQiIgC+JYWvFngOHQQCPAr7RAaKt2IoJfaga09LLxn8JAWhrd1EJ+ZmezqcA8eWUqdouHCL3FdPHYin3Zv39ypa3djWs+b9HKPquynwdYeaj9bgVTB87DIwdJacvxDTzV9IuHRW4+jT6arR76T+376HPMUrmnMwlp6Wmx8Qt3Q7cV8PCZzx0SWf5u5XmrZrtnKSf52GNx6coDviFj5qP1266kfcxOkiPbnb4O181x1UloyxdK4WtsrQ9Umv3yNPQb2JBpPC13XGS0/C6/wCakdBvFoJfaeYj0SNIHxC7fNROu3V1TLmGSOUdBux3gbjzUertmKyC/pYJABzgZm/E24TNOOp78JgMR4crP6O32Zd1NWRyjNE9rx0tcHDxC9lz1DM5jszHFjhztJaR3jVb/D9v6+G3ynpR0SDN+LR3mulWW8lq9CTXhyT57PyXMigGHb2GGwqIXN+tGQ4fC6xHiVJ8N2toqjSOZlz7ruQ74XWv3LRTi9GfLq4KvS70X7r7G4REXZIEREBFt5uKer4XUOBsXtELe2Uhh/CXHuWt3P7Oeq0AmeLSVJEp6RGNIh4Eu++vjeTSGtqaDDm+zJI+eW3uxRCxPeHPA67KeRxhoDWgAAAADgANAAqHLLSUeO0xSzVHLhsPpERTmwREQBEX494AJJAA1JOgA7UB+ryqqpkTHSSODGtFyTwAUUx3eTTQ3bB8u/pBtGPv+93X7VXmObTVNYbzP5INwxujG93Oes3KylVS0PrYXoqtWs59mP38l+Ty2gxP1mqlnAsHuuAeOUANbfrsAvfZEH1+my8fSN8Nc3ldahT/AHYbPEvNZILNaCyP6zjo9w6gLt7z0KeKcpH6TFThh8M+FrL2RZKIitPwoREQBERAEREAREQBERAEREBg1+B00/z0Mb+stGb4uIUcr919G+5iMkJ6jmb4OufNSqsrY4WGSV7WNHEuNh1d6UVdHMwPhe2Rp52m46x2rlxi9SqliK9JZoSaX2/BWdfusqmXML45R0G7HeBuPNRyv2bq4L+mhkaBz2zN+Jtx5q9kWborcfQpdNVo99J/Z/vkUThu0dVT/MzPaB7t8zfgdceSlWG71pW2FTE14+kw5XfCbg+IU6xDZykn+ehjcem1nfELHzUbr91dM/WGR8R6DaRvgbO81zknHRlLx2CxHjQs+P8Aa2m3wzbqhnsBKI3H3ZOQfE8k9xW+DgRcaqpcQ3ZVseseSYfVOV3wusPMrVxVeIYebAzQdTgch+64ZSvesa7yM30ZQrbcPUXJ/t/sWlhlBnrqirdzBlJF1Mj5cpHbK4t/q1vVWmEb03Ns2piDh9KPknU3JLDoTfXiFNMJ2spKqwilbmPuO5L/AITx7rrbrFM+ZWwFeh3o7OK2r95m3REXpGF+E21KEqgK/eHV4hJ6OU5GanIwkN06Rxd3le5ZOLklpqbUIRqVY05StfYtjft/Ni08e3j00F2w/Lv4ck2Y09b+f7t+5V1je1NVWH5Z/J5mN5LB3e92m61KKGVRyP2WG6Po4fbFXfF6/wBBFkUNBLO8RwsdI48zRfvPMB1nRWLs1u0ZHaSttI7iIxqxv2j756uHakYOWhpicZSw6vN7eG8jmyGw8lWRLKCyAa34GXqb1fW8Oq2oIGxtDGANa0BoA0AA4ABfbWgCw0A07F+qqEFE/IYzGTxUry2LcgiIuyIIiIAiIgCIiAIigNHvZZJiAofV3gmZ8GfOLXa5zc2XLf3eC7jCUr23HMpqOpPkUN2j3rYfRksDjUSDTJFYgHodJ7I7Bc9ShU2/qcu5FLGG9DnuLvEADyWkcPUkrpGcq8I7Gy50UQ2I3kU+J3jymGZozGMm4cOcsdYZgNLiwI81L1lKDg7SNIyUldEc242dkrYGthIDmPzgONg7QtIvzHXRfOwuzktFC9sxBc92bK03DQAANec9PcvbbTaxuGU4ndGZQZGx5Q4NPKa43uQfo+a+didrm4nTunbGYg2QxWLg69mtde4A+l5LzqXbrLbCn42XVfDX2a/UkKLQ7YbYw4ZC2WZr35yWsDBxcBexcdG6dPQbA2TYvatmJUoqGtyEOex7L5shabjlWF7tLTw511kllzW2E2dZsu83yIi4Ogvl7A4WIBB4g6g9yg+M72Kelr3Ub4nvDcjS+Mhx9I4A5fR6Xtdo0N73FlOgu5QlFJtanMZpvY9CP4jsLQz3JiEZPPHyD4DknvCi2JbqHjWmmDvqyDKfjbcHwClm1O2dJhzA6occzr5I26vfboHMOs2Crir38TF3yFKwN+u9znd4aAB5pHCyqq6RXDpWrh9mfye0zY6/GMN0e17oxzPHpY7dTwbt8QpFg+9CnksKhphd0+2w941Hh3rQYHv0ie4NrIDEDp6SN2do63MIDgOy/YptWbLUFawSZGHOA5skRylwOodmbo7vus50KlLUpjj8LivFhZ8Y7H6M3EFUyVmeJzXtPAtIIPeFy5gvz3c5XRNu9qqZxkw+oIP0XHKT1Ejku7wFVmD0VN6drzI4M1DsoDnNB6ASPPzWtOrlpzjJary3ing4vE0qlGakk7taSty3+RsIIHyODI2lzjoA0Ek9gCnOz+7B7rPrHZBx9G0jMftO4N7BftClWyEGHtj/ANxLXG3KcdZT9u+o7LAKQqSFJastxnS1S7hTWXnr/RiYdhUNOzJAxsbeoanrJ4uPWVloi3Pgyk5O7e0IiIeBERAEREAREQBERAFzRiOGvqcXmgiIa+SqnYCSQBeV+pI1ta66XXPmDtvtJ/5s58HyFW4R2zP6EmJV8q+pYuzm5yhpwHVANVJ9fSMHqjB1H2iVJarY3D5GGN9LBlItpG1pHY5oBaesFblFNKrOTu2UKnFKyRzfR0zsOxtkbCfkqpkYPO6Nzw3XtjdY9q6QXPe1f/MLv3qn/wBJdCKnFu6g/oYYdWzL6le78B/w1v7eL+CVfm479Gv/AHiT+7iX1vv/AEa39vF/DIvzcf8Ao137eX+CJP8AW8x8/wAiSbcbOivoZYAOXbPH1SM1Z2X1b2OKqfcxtAaetdSyaNqBYA6ZZY7lvZcZ29uVXsqA3o4K/D8TFRDyGykVMZHuytcDIO59nffCYZ54uk9+grrK1UW4v9YOOYsykppaiT2Y2Ofb6RA5Le0mw718bPYyyspYqlnCRgdb6LuD29zgR3KvN+e0OSKKiYdZD6aT7DDaMHqLrn7inp03KooM2nNRhmIzurwd9fibqqflCImoeeZ0r3Exj4szvuK7sXxNlLBJPJ7MbHPPScovYdZ4DtUc3W7Oep4fHmFpJvl39IzAZG9zMunSSsbfJUlmFSAe/JCw9mfN/lC2qy62so7tDKmurpX36la7MYVLj2JvlqnHIPlJbe6y9o4mHmHN2Bx4q+MOwuCnYI6eNkTBwDQAO+3E9ZXP+xGC4vLHJJhkhjbmDH2kEZLmi4uDxsHeZUl/2a2p/p3/ANu1b14ZpWzJJbjKjLKr5W295Kt5mwcFXTSTxMayoiaZA5osZQ0Xcx1vaJANjxBtzXWg3GbROcJaJ5uGj00XUCbSNHVctd3uWIdmdqToZ3/27Vk7uN3uIUNe2adjGx5JGOIe1x5QGXQdYC57KpOMpJ8D3a6ikotcS23cFz3ujjDsVYHAEFk4IIuDyDxBXQjuC593P/paP7E/8BWeH8Opy/J3W8SHP8FuYju/pXu9JAXUsg1DojYA/Z5u6y8Y6zE6PSdgrYh78WkoHWz3u7xUtRQ5VuPqrFzay1O0vrr5PVGtwjaKmqh8i8Fw4sPJe3tYde/gtktZimzlNUkOkZZ44SMJZI08xD26+KxGMrqXn9diHTZlQ0dujJfwntS7Wpy4U5+G7Pg/4enrY3yLCw/F4p7iN3Kb7THAtkZ9pjtR28FmrowlFxdmgiIhyEREAREQBERAFz7gzrbSf+bUDxfKF0EuesKd/wDYwf8AvpfOV4VuF0nyJcRrHmdCoiKIqOftpf8AmM/vdN+cK6BXPW1bx/tC89FVT+RiXQqsxPdhyJaGsuZX2+/9Gt/bxfwyL83H/o137eX+CJN+H6NZ+8RfwSr53HH/AIa/94k/u4l7/reY+f5FiKHb1Nm/XMPeWi8kHyzOkho+Ub3tvp0hqmKEKSEnGSkiiUVJNMqPcdtIMs1FI7heeO/RoJR45Xd7lHqKM45jpcdYc+c9Ap4bBo6s3JHa8rV7bYRJheIyshJY1we6Mj+ina5rmjqF3s7lZW5TZz0NI6qeOXUHk9UTCQ3xdmPZlX06mWCdWO/QhhebVN7tSxwoxvJwZ1Vhk8bBd7QJWjnJjIeQOstDh3qTovmRllaaL5LMrFIbktpGQ1ElLIQBPldGTw9Iy4y9rmnxaBzq71S+8PdXNHK6qw5pexxL3RM9uJ17kxtGrm31sNRzacMXZ7fRV04EVZH6yG6ZickwtzONiHHtAPSSrqtLrv8AJT80SU6nVdiZeSKtGb96K2sFQD1ejPnnCl+yG1ceJQOniY+Noe6Oz8tzlDSTySRblW7ipJUZwV5IojVhJ2TN27gufdz/AOlo/sT/AMBXQMnA9hXPW6D9LQ/Ym/unKjD+HU5fkxr9+HM6HREURUEREBiV2FxTWL28pvsvBLXs+y8WI8V4NNRD7X+8M6RZsze1ujZO7KeorZIvLGiqO1ntX76HjTVbJBdhvzHmLT0OadWnqOq9ljVFC15zC7H8A9ujrdB5nDqIIXmKt8ek40/pG+z99vFnbqOscEGVPu+n7qZqL8BvqEXpmfqIiAIiIAqew+iiGLtcGMv6083yi9/SO1vbiiKmhpLkYVtUXCiIpjcp3H6KI4s9xYwn08ZuWi97s1vZXEiKmvpHkYUtZcyIb0IGvomh7Q4elYbEAi+WTpXxutgaykkDGho9M42AAF8kfQiJ8nzHzSZIiKY3K63s0cb3U5exrjaUXLQTa7NLlTjBYw2mha0AARRAACwADBYAcyIt5+HHzMY9+RmoiLA2Cje2eDU0sDpJYYnvA0c6NjnD7xF0RdwdpI5noykqmiiD3AMYNfoj+SufdpC1lA0MaGjPIbAAa346IiuxPcRHh+8Sh/A9hVQ7vKKJuIRFrGNOWTUNAPzZ5wERT0e5I3q96JcCIimNwiIgCIiAIiIDUTtDXEN5IvwGg11OgREXBbHQ/9k=">
            <a:extLst>
              <a:ext uri="{FF2B5EF4-FFF2-40B4-BE49-F238E27FC236}">
                <a16:creationId xmlns:a16="http://schemas.microsoft.com/office/drawing/2014/main" id="{482381DE-7C52-15AE-3407-7C68FE307D68}"/>
              </a:ext>
            </a:extLst>
          </p:cNvPr>
          <p:cNvSpPr>
            <a:spLocks noChangeAspect="1" noChangeArrowheads="1"/>
          </p:cNvSpPr>
          <p:nvPr/>
        </p:nvSpPr>
        <p:spPr bwMode="auto">
          <a:xfrm>
            <a:off x="52388"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nl-NL" altLang="nl-NL"/>
          </a:p>
        </p:txBody>
      </p:sp>
      <p:sp>
        <p:nvSpPr>
          <p:cNvPr id="11269" name="AutoShape 9" descr="data:image/jpeg;base64,/9j/4AAQSkZJRgABAQAAAQABAAD/2wCEAAkGBhAQEBQRDxQVEhUVFxISFxgXGBcWFhIWFBUVFRMXFxQZHCYeFxkjGhcUHy8gJCcqLCwsGB4xNTIqNSYrLSkBCQoKDgwOGg8PGi4kHCQtKSwsLy8vLCkqKiwsNC4qLykpLykpKi8qLCwsLCwsKS0pLCwsLCkpLSwsLCwsKSwpLf/AABEIAMIBAwMBIgACEQEDEQH/xAAcAAEAAgMBAQEAAAAAAAAAAAAABgcEBQgDAgH/xABMEAABAwIDAwgFCAYHCAMAAAABAAIDBBEFEiEGBzEiQVFhcYGRoRMUMkKSIzNSYnKCorE1Q3N0stFTg5OzwcLDFiQlNmNkhKMVJkT/xAAaAQEBAQEBAQEAAAAAAAAAAAAABAMCAQUG/8QAMhEAAgECAwQIBgIDAAAAAAAAAAECAxEEEjEhQVFxBRMiMjOBkbEUQ2Gh0fDB4SNEUv/aAAwDAQACEQMRAD8AvFERAEREAREQBERAEREAREQBEUQ2520dS5KWjb6asm0jYNcgNxncO42B00JOgK6jFydkcykoq7M7avbmkw1t53ZpCLtiZYvd1291vWfNQw4ptFimtNGKCA8HO5LiDwOZwLz2taAt9sju4ZA71quPrVW853Pfymxu+oDxI+kejSwU2W2aFPZFXfF/wjPLKfedlwKnduWqp+VV4g57jx5L5PxPkF/BY8+4qdmtPWDN1sdH+JryfJXAi9+Kqcfsjz4enwKPqJdo8H5T3PmibxJPrEVh0k8uMfCpdshvgpqstiqgKaU2AJN4nnqcfYJ6HeJVhWVb7ebpIqkOnoGtim1JjFmxzdNhwY/r4Hn6V2qlOrsqKz4o5cJ09sHdcGWQipbdzvIkpZBQ4iSGA+ja59w6ncDbI+/uX019ns4XSsKtJ03ZmtOopq6CIiyNAiIgCIiAIiIAiIgCIiAIiIAiIgCIiAIiIAiIgCIiA1W0+0EdBSyVMmuQclvDO86MaO0+AueZR/d5szIwOxCt5VXU8sk/qo3WLWAe7pa45gA3m1xNo2//ACOMQUPGCkb63OOZzzb0bCOfQt7nuVgLZ9iFt715GS7Ur7kERFiahERAEREBV++LYYSxmvgb8pGPlgB85GPf+00cfq/ZCydzu2RqYTRzOvLAAWE8XxcB2lhsOwt61Yr2BwIcAQQQQdQQeIIXPFfG7A8ZvHfJE8PaPpQSC5b1nKXN7W3V1J9dTdN6rQkqLq5qa0ep0Si+IpWvaHNNw4BwI4EEXB8F9qErCIiAIiIAiIgCIiAIiIAiIgCIiAIiIAiIgCIiAIiIDwhoImPfIyNjXvtncGgOfbhmcBd1ute6IgCIiAIiIAiIgC5l272h9er5Z2izLiNnTkj0aT1nV3eumlzdvI2Z9Qr3sb83J8tH1NeTdv3XBw7LK7BWzu+pHi75VwLk3WYp6xhcBJu6MOgP9WbN/BkUtVY7h6m9JUR/RmDvjjaP8is5T145ajRvSd4JhERYmoREQBERAEREAREQBERAEREAREQBERAEREAREQBERAEREAREQBERAFUG/wBjF6N3PaoHcDCR+Z8Vb6pTfvW5qqni+hE556vSPt/pqrCL/KifE+GzZ7g2/J1Z+vCPBsn8wrYVcbjKPLQSyH9ZO63WGMY388ysdc4l3qs6oK1NBERTmwREQBERAEREAREQBERAEREAREQBERAEREAREQBERAEREAREQBERAFzlvWqHPxaoze76Ng6miJhH5k966NVKtwtmLbRyuZyoInMfI7i1whaxlr8Dme23WASrMJJRk5PcibErMlFcSzdhsHNJh9PC4WcGBzx0PkJe8dxcR3Leoikk8zbZQlZWCIi8PQiIgCIiAIiIAiIgCIiAIiIAiIgCL8JWvqtoaSL5yeJvVnbfwBulzqMJS2RVzYoo1LvCoQcrHPld0RxvcT4gL1j2kqJPmaGe3TK5kI8CSfJc5kb/AAlZbZRtz2e9iQItTG+vdxbTxDtklPkGDzWdBFKPnHh3U1mUebifNe3MpQy6te/tsMhERemYREQHy8EggGx6ejxUcxOkxhutLPSv+rLC9h+NjzfwCkqLqMrHjVyq8V2r2lprmSkic0e9HG6UW6eRISO8BRuTfbiYuCynBH/TfcdxkV8Ko9/NWwCmhAbnJfK42GYNaAxozcbEudp9VWUJwnJRcES1YyhHMpMidfvLxattA2TL6QiMNhaGOeXHKG5tXa3toQri2A2PbhtKIzYyvs+Vw53W0aD9Fo0HeedVhuW2c9PWOqnjkU45PXK8EN8G5j25VeLp2ji4DtITFSUX1cdi3jDRcu3Laz0RYzsShHGSMdr2/wA15nGqYcZ4h/WM/moLlypye5maiwDj9IONRD/aM/mjcepDwqIT/WM/ml0e9VP/AJfoZ6Lyhqo3+w9rvskH8l6r04aa1CIiHgREQBERAEUax7Ha+K4p6MvHM8uDv/Ww5vNV5jG1mIvJbNJJD9UNMX+Ace8rOVRRPpYbo2pX2ppLnd/Yt2uxaCAXmlZH9pwBPYOJUdrt5tFHpHnmP1W2Hi+3ldVK5xJudSec8T3rIw+sbE/M6KOb6smYjwa4ed1k6zeh9iHQtKKvNuT9P31JtNvRqJXZaWnbfmvmld8LQP8AFfUYx+q5zC09OSK3kXphO86GMBrqURj/AKJbb4CB+aklFvBoJf1voz0SNLfxez5rpWesv4JqsZ0PDw65vtmki3bTy61lW9/SBmd+J5/yrc0O7ugi4xmQ9MjifwizfJb+mrI5ReJ7Xjpa4OHiF7LRQifMqY7ES7Lk19Fs9jxpqKOIWiY1g6GtDR5L2RF2RNt7WEREPAiIgCIiAIiIAued72J+nxSRoNxC2OEdoGd34nuHcug55gxrnuNg0FxPQALnyXP+wOFnFMXM0guwPfVydGr8zG97y3ToBVuEtHNN7kS4m7tBby3tgNmhRYfHC8We8GSXmOeQai/1Rlb91ejtgMNP/wCcdznj/MpCijm87vItpVJ0VanJrk7EZfu4w4/qiOyST/Fy8H7saA8BIOx5/wAQVLUXGSPAoWNxC+Y/VkLk3VUZ9l8ze9h/NiwZ90jf1dQR9pgPmHD8lYSLzq48DSPSWKjpP2ZUtZuyrYtYvRy2+g7K7wdb81r4toMRon5HPlYR7kt3C3UH306wrqWFi2Dw1UZjnaHA8D7zT0tPMVw6X/LLKfSzl2cRFSXLb+PYiOAbz45CGVbRETpnbcs+8Dq3t1HYp0x4IBBBB1BGoIPAgqhMYw11NPJC43LHFt+kcWnvBB71Mt2e0jg/1OQ3a4ExX90jVzR1EXPUQelcwqO9pG+O6Nh1fXUNNbfTiiykRFQfnQiIgC+JYWvFngOHQQCPAr7RAaKt2IoJfaga09LLxn8JAWhrd1EJ+ZmezqcA8eWUqdouHCL3FdPHYin3Zv39ypa3djWs+b9HKPquynwdYeaj9bgVTB87DIwdJacvxDTzV9IuHRW4+jT6arR76T+376HPMUrmnMwlp6Wmx8Qt3Q7cV8PCZzx0SWf5u5XmrZrtnKSf52GNx6coDviFj5qP1266kfcxOkiPbnb4O181x1UloyxdK4WtsrQ9Umv3yNPQb2JBpPC13XGS0/C6/wCakdBvFoJfaeYj0SNIHxC7fNROu3V1TLmGSOUdBux3gbjzUertmKyC/pYJABzgZm/E24TNOOp78JgMR4crP6O32Zd1NWRyjNE9rx0tcHDxC9lz1DM5jszHFjhztJaR3jVb/D9v6+G3ynpR0SDN+LR3mulWW8lq9CTXhyT57PyXMigGHb2GGwqIXN+tGQ4fC6xHiVJ8N2toqjSOZlz7ruQ74XWv3LRTi9GfLq4KvS70X7r7G4REXZIEREBFt5uKer4XUOBsXtELe2Uhh/CXHuWt3P7Oeq0AmeLSVJEp6RGNIh4Eu++vjeTSGtqaDDm+zJI+eW3uxRCxPeHPA67KeRxhoDWgAAAADgANAAqHLLSUeO0xSzVHLhsPpERTmwREQBEX494AJJAA1JOgA7UB+ryqqpkTHSSODGtFyTwAUUx3eTTQ3bB8u/pBtGPv+93X7VXmObTVNYbzP5INwxujG93Oes3KylVS0PrYXoqtWs59mP38l+Ty2gxP1mqlnAsHuuAeOUANbfrsAvfZEH1+my8fSN8Nc3ldahT/AHYbPEvNZILNaCyP6zjo9w6gLt7z0KeKcpH6TFThh8M+FrL2RZKIitPwoREQBERAEREAREQBERAEREBg1+B00/z0Mb+stGb4uIUcr919G+5iMkJ6jmb4OufNSqsrY4WGSV7WNHEuNh1d6UVdHMwPhe2Rp52m46x2rlxi9SqliK9JZoSaX2/BWdfusqmXML45R0G7HeBuPNRyv2bq4L+mhkaBz2zN+Jtx5q9kWborcfQpdNVo99J/Z/vkUThu0dVT/MzPaB7t8zfgdceSlWG71pW2FTE14+kw5XfCbg+IU6xDZykn+ehjcem1nfELHzUbr91dM/WGR8R6DaRvgbO81zknHRlLx2CxHjQs+P8Aa2m3wzbqhnsBKI3H3ZOQfE8k9xW+DgRcaqpcQ3ZVseseSYfVOV3wusPMrVxVeIYebAzQdTgch+64ZSvesa7yM30ZQrbcPUXJ/t/sWlhlBnrqirdzBlJF1Mj5cpHbK4t/q1vVWmEb03Ns2piDh9KPknU3JLDoTfXiFNMJ2spKqwilbmPuO5L/AITx7rrbrFM+ZWwFeh3o7OK2r95m3REXpGF+E21KEqgK/eHV4hJ6OU5GanIwkN06Rxd3le5ZOLklpqbUIRqVY05StfYtjft/Ni08e3j00F2w/Lv4ck2Y09b+f7t+5V1je1NVWH5Z/J5mN5LB3e92m61KKGVRyP2WG6Po4fbFXfF6/wBBFkUNBLO8RwsdI48zRfvPMB1nRWLs1u0ZHaSttI7iIxqxv2j756uHakYOWhpicZSw6vN7eG8jmyGw8lWRLKCyAa34GXqb1fW8Oq2oIGxtDGANa0BoA0AA4ABfbWgCw0A07F+qqEFE/IYzGTxUry2LcgiIuyIIiIAiIgCIiAIigNHvZZJiAofV3gmZ8GfOLXa5zc2XLf3eC7jCUr23HMpqOpPkUN2j3rYfRksDjUSDTJFYgHodJ7I7Bc9ShU2/qcu5FLGG9DnuLvEADyWkcPUkrpGcq8I7Gy50UQ2I3kU+J3jymGZozGMm4cOcsdYZgNLiwI81L1lKDg7SNIyUldEc242dkrYGthIDmPzgONg7QtIvzHXRfOwuzktFC9sxBc92bK03DQAANec9PcvbbTaxuGU4ndGZQZGx5Q4NPKa43uQfo+a+didrm4nTunbGYg2QxWLg69mtde4A+l5LzqXbrLbCn42XVfDX2a/UkKLQ7YbYw4ZC2WZr35yWsDBxcBexcdG6dPQbA2TYvatmJUoqGtyEOex7L5shabjlWF7tLTw511kllzW2E2dZsu83yIi4Ogvl7A4WIBB4g6g9yg+M72Kelr3Ub4nvDcjS+Mhx9I4A5fR6Xtdo0N73FlOgu5QlFJtanMZpvY9CP4jsLQz3JiEZPPHyD4DknvCi2JbqHjWmmDvqyDKfjbcHwClm1O2dJhzA6occzr5I26vfboHMOs2Crir38TF3yFKwN+u9znd4aAB5pHCyqq6RXDpWrh9mfye0zY6/GMN0e17oxzPHpY7dTwbt8QpFg+9CnksKhphd0+2w941Hh3rQYHv0ie4NrIDEDp6SN2do63MIDgOy/YptWbLUFawSZGHOA5skRylwOodmbo7vus50KlLUpjj8LivFhZ8Y7H6M3EFUyVmeJzXtPAtIIPeFy5gvz3c5XRNu9qqZxkw+oIP0XHKT1Ejku7wFVmD0VN6drzI4M1DsoDnNB6ASPPzWtOrlpzjJary3ing4vE0qlGakk7taSty3+RsIIHyODI2lzjoA0Ek9gCnOz+7B7rPrHZBx9G0jMftO4N7BftClWyEGHtj/ANxLXG3KcdZT9u+o7LAKQqSFJastxnS1S7hTWXnr/RiYdhUNOzJAxsbeoanrJ4uPWVloi3Pgyk5O7e0IiIeBERAEREAREQBERAFzRiOGvqcXmgiIa+SqnYCSQBeV+pI1ta66XXPmDtvtJ/5s58HyFW4R2zP6EmJV8q+pYuzm5yhpwHVANVJ9fSMHqjB1H2iVJarY3D5GGN9LBlItpG1pHY5oBaesFblFNKrOTu2UKnFKyRzfR0zsOxtkbCfkqpkYPO6Nzw3XtjdY9q6QXPe1f/MLv3qn/wBJdCKnFu6g/oYYdWzL6le78B/w1v7eL+CVfm479Gv/AHiT+7iX1vv/AEa39vF/DIvzcf8Ao137eX+CJP8AW8x8/wAiSbcbOivoZYAOXbPH1SM1Z2X1b2OKqfcxtAaetdSyaNqBYA6ZZY7lvZcZ29uVXsqA3o4K/D8TFRDyGykVMZHuytcDIO59nffCYZ54uk9+grrK1UW4v9YOOYsykppaiT2Y2Ofb6RA5Le0mw718bPYyyspYqlnCRgdb6LuD29zgR3KvN+e0OSKKiYdZD6aT7DDaMHqLrn7inp03KooM2nNRhmIzurwd9fibqqflCImoeeZ0r3Exj4szvuK7sXxNlLBJPJ7MbHPPScovYdZ4DtUc3W7Oep4fHmFpJvl39IzAZG9zMunSSsbfJUlmFSAe/JCw9mfN/lC2qy62so7tDKmurpX36la7MYVLj2JvlqnHIPlJbe6y9o4mHmHN2Bx4q+MOwuCnYI6eNkTBwDQAO+3E9ZXP+xGC4vLHJJhkhjbmDH2kEZLmi4uDxsHeZUl/2a2p/p3/ANu1b14ZpWzJJbjKjLKr5W295Kt5mwcFXTSTxMayoiaZA5osZQ0Xcx1vaJANjxBtzXWg3GbROcJaJ5uGj00XUCbSNHVctd3uWIdmdqToZ3/27Vk7uN3uIUNe2adjGx5JGOIe1x5QGXQdYC57KpOMpJ8D3a6ikotcS23cFz3ujjDsVYHAEFk4IIuDyDxBXQjuC593P/paP7E/8BWeH8Opy/J3W8SHP8FuYju/pXu9JAXUsg1DojYA/Z5u6y8Y6zE6PSdgrYh78WkoHWz3u7xUtRQ5VuPqrFzay1O0vrr5PVGtwjaKmqh8i8Fw4sPJe3tYde/gtktZimzlNUkOkZZ44SMJZI08xD26+KxGMrqXn9diHTZlQ0dujJfwntS7Wpy4U5+G7Pg/4enrY3yLCw/F4p7iN3Kb7THAtkZ9pjtR28FmrowlFxdmgiIhyEREAREQBERAFz7gzrbSf+bUDxfKF0EuesKd/wDYwf8AvpfOV4VuF0nyJcRrHmdCoiKIqOftpf8AmM/vdN+cK6BXPW1bx/tC89FVT+RiXQqsxPdhyJaGsuZX2+/9Gt/bxfwyL83H/o137eX+CJN+H6NZ+8RfwSr53HH/AIa/94k/u4l7/reY+f5FiKHb1Nm/XMPeWi8kHyzOkho+Ub3tvp0hqmKEKSEnGSkiiUVJNMqPcdtIMs1FI7heeO/RoJR45Xd7lHqKM45jpcdYc+c9Ap4bBo6s3JHa8rV7bYRJheIyshJY1we6Mj+ina5rmjqF3s7lZW5TZz0NI6qeOXUHk9UTCQ3xdmPZlX06mWCdWO/QhhebVN7tSxwoxvJwZ1Vhk8bBd7QJWjnJjIeQOstDh3qTovmRllaaL5LMrFIbktpGQ1ElLIQBPldGTw9Iy4y9rmnxaBzq71S+8PdXNHK6qw5pexxL3RM9uJ17kxtGrm31sNRzacMXZ7fRV04EVZH6yG6ZickwtzONiHHtAPSSrqtLrv8AJT80SU6nVdiZeSKtGb96K2sFQD1ejPnnCl+yG1ceJQOniY+Noe6Oz8tzlDSTySRblW7ipJUZwV5IojVhJ2TN27gufdz/AOlo/sT/AMBXQMnA9hXPW6D9LQ/Ym/unKjD+HU5fkxr9+HM6HREURUEREBiV2FxTWL28pvsvBLXs+y8WI8V4NNRD7X+8M6RZsze1ujZO7KeorZIvLGiqO1ntX76HjTVbJBdhvzHmLT0OadWnqOq9ljVFC15zC7H8A9ujrdB5nDqIIXmKt8ek40/pG+z99vFnbqOscEGVPu+n7qZqL8BvqEXpmfqIiAIiIAqew+iiGLtcGMv6083yi9/SO1vbiiKmhpLkYVtUXCiIpjcp3H6KI4s9xYwn08ZuWi97s1vZXEiKmvpHkYUtZcyIb0IGvomh7Q4elYbEAi+WTpXxutgaykkDGho9M42AAF8kfQiJ8nzHzSZIiKY3K63s0cb3U5exrjaUXLQTa7NLlTjBYw2mha0AARRAACwADBYAcyIt5+HHzMY9+RmoiLA2Cje2eDU0sDpJYYnvA0c6NjnD7xF0RdwdpI5noykqmiiD3AMYNfoj+SufdpC1lA0MaGjPIbAAa346IiuxPcRHh+8Sh/A9hVQ7vKKJuIRFrGNOWTUNAPzZ5wERT0e5I3q96JcCIimNwiIgCIiAIiIDUTtDXEN5IvwGg11OgREXBbHQ/9k=">
            <a:extLst>
              <a:ext uri="{FF2B5EF4-FFF2-40B4-BE49-F238E27FC236}">
                <a16:creationId xmlns:a16="http://schemas.microsoft.com/office/drawing/2014/main" id="{A89B06B4-98C5-8A05-C6BC-F1072FDF36DB}"/>
              </a:ext>
            </a:extLst>
          </p:cNvPr>
          <p:cNvSpPr>
            <a:spLocks noChangeAspect="1" noChangeArrowheads="1"/>
          </p:cNvSpPr>
          <p:nvPr/>
        </p:nvSpPr>
        <p:spPr bwMode="auto">
          <a:xfrm>
            <a:off x="52388"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nl-NL" altLang="nl-NL"/>
          </a:p>
        </p:txBody>
      </p:sp>
      <p:pic>
        <p:nvPicPr>
          <p:cNvPr id="11270" name="Afbeelding 5">
            <a:extLst>
              <a:ext uri="{FF2B5EF4-FFF2-40B4-BE49-F238E27FC236}">
                <a16:creationId xmlns:a16="http://schemas.microsoft.com/office/drawing/2014/main" id="{430F2C21-FF12-E5E9-F016-713591B74B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54413" y="5526088"/>
            <a:ext cx="2024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Audio 20">
            <a:extLst>
              <a:ext uri="{FF2B5EF4-FFF2-40B4-BE49-F238E27FC236}">
                <a16:creationId xmlns:a16="http://schemas.microsoft.com/office/drawing/2014/main" id="{07297FCD-46AA-1B61-72E3-16CF4CD3F5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93"/>
    </mc:Choice>
    <mc:Fallback>
      <p:transition spd="slow" advTm="4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2">
            <a:extLst>
              <a:ext uri="{FF2B5EF4-FFF2-40B4-BE49-F238E27FC236}">
                <a16:creationId xmlns:a16="http://schemas.microsoft.com/office/drawing/2014/main" id="{95B6A224-C80C-D40C-733B-494D5E55158F}"/>
              </a:ext>
            </a:extLst>
          </p:cNvPr>
          <p:cNvSpPr>
            <a:spLocks noGrp="1"/>
          </p:cNvSpPr>
          <p:nvPr>
            <p:ph type="title"/>
          </p:nvPr>
        </p:nvSpPr>
        <p:spPr bwMode="auto">
          <a:xfrm>
            <a:off x="2195513" y="46038"/>
            <a:ext cx="6491287" cy="879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defRPr/>
            </a:pPr>
            <a:r>
              <a:rPr lang="nl-NL" altLang="nl-NL" dirty="0" err="1">
                <a:ea typeface="ＭＳ Ｐゴシック" pitchFamily="34" charset="-128"/>
              </a:rPr>
              <a:t>Computerized</a:t>
            </a:r>
            <a:r>
              <a:rPr lang="nl-NL" altLang="nl-NL" dirty="0">
                <a:ea typeface="ＭＳ Ｐゴシック" pitchFamily="34" charset="-128"/>
              </a:rPr>
              <a:t> </a:t>
            </a:r>
            <a:r>
              <a:rPr lang="nl-NL" altLang="nl-NL" dirty="0" err="1">
                <a:ea typeface="ＭＳ Ｐゴシック" pitchFamily="34" charset="-128"/>
              </a:rPr>
              <a:t>Adaptive</a:t>
            </a:r>
            <a:r>
              <a:rPr lang="nl-NL" altLang="nl-NL" dirty="0">
                <a:ea typeface="ＭＳ Ｐゴシック" pitchFamily="34" charset="-128"/>
              </a:rPr>
              <a:t> </a:t>
            </a:r>
            <a:r>
              <a:rPr lang="nl-NL" altLang="nl-NL" dirty="0" err="1">
                <a:ea typeface="ＭＳ Ｐゴシック" pitchFamily="34" charset="-128"/>
              </a:rPr>
              <a:t>Testing</a:t>
            </a:r>
            <a:r>
              <a:rPr lang="nl-NL" altLang="nl-NL" dirty="0">
                <a:ea typeface="ＭＳ Ｐゴシック" pitchFamily="34" charset="-128"/>
              </a:rPr>
              <a:t> (CAT)</a:t>
            </a:r>
          </a:p>
        </p:txBody>
      </p:sp>
      <p:pic>
        <p:nvPicPr>
          <p:cNvPr id="31747" name="Picture 2">
            <a:extLst>
              <a:ext uri="{FF2B5EF4-FFF2-40B4-BE49-F238E27FC236}">
                <a16:creationId xmlns:a16="http://schemas.microsoft.com/office/drawing/2014/main" id="{FE30903E-F456-7F2A-CBAC-EFCD486167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7144"/>
          <a:stretch>
            <a:fillRect/>
          </a:stretch>
        </p:blipFill>
        <p:spPr bwMode="auto">
          <a:xfrm>
            <a:off x="1325563" y="4237038"/>
            <a:ext cx="65833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echte verbindingslijn met pijl 6">
            <a:extLst>
              <a:ext uri="{FF2B5EF4-FFF2-40B4-BE49-F238E27FC236}">
                <a16:creationId xmlns:a16="http://schemas.microsoft.com/office/drawing/2014/main" id="{887D0160-F632-DFAC-6250-62251A46E7A2}"/>
              </a:ext>
            </a:extLst>
          </p:cNvPr>
          <p:cNvCxnSpPr/>
          <p:nvPr/>
        </p:nvCxnSpPr>
        <p:spPr>
          <a:xfrm flipV="1">
            <a:off x="4618038" y="1755775"/>
            <a:ext cx="0" cy="2343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749" name="Tekstvak 1">
            <a:extLst>
              <a:ext uri="{FF2B5EF4-FFF2-40B4-BE49-F238E27FC236}">
                <a16:creationId xmlns:a16="http://schemas.microsoft.com/office/drawing/2014/main" id="{9403867E-51A6-C912-4277-D4C26E8255C7}"/>
              </a:ext>
            </a:extLst>
          </p:cNvPr>
          <p:cNvSpPr txBox="1">
            <a:spLocks noChangeArrowheads="1"/>
          </p:cNvSpPr>
          <p:nvPr/>
        </p:nvSpPr>
        <p:spPr bwMode="auto">
          <a:xfrm>
            <a:off x="6080125" y="1387475"/>
            <a:ext cx="48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NO</a:t>
            </a:r>
          </a:p>
        </p:txBody>
      </p:sp>
      <p:cxnSp>
        <p:nvCxnSpPr>
          <p:cNvPr id="8" name="Rechte verbindingslijn met pijl 7">
            <a:extLst>
              <a:ext uri="{FF2B5EF4-FFF2-40B4-BE49-F238E27FC236}">
                <a16:creationId xmlns:a16="http://schemas.microsoft.com/office/drawing/2014/main" id="{020C7221-4FE3-6041-A783-73577DC3050D}"/>
              </a:ext>
            </a:extLst>
          </p:cNvPr>
          <p:cNvCxnSpPr/>
          <p:nvPr/>
        </p:nvCxnSpPr>
        <p:spPr>
          <a:xfrm>
            <a:off x="2844800" y="3427413"/>
            <a:ext cx="9525" cy="57626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1751" name="Tekstvak 7">
            <a:extLst>
              <a:ext uri="{FF2B5EF4-FFF2-40B4-BE49-F238E27FC236}">
                <a16:creationId xmlns:a16="http://schemas.microsoft.com/office/drawing/2014/main" id="{D6DEC49F-B9B7-7389-A066-004E23A1A541}"/>
              </a:ext>
            </a:extLst>
          </p:cNvPr>
          <p:cNvSpPr txBox="1">
            <a:spLocks noChangeArrowheads="1"/>
          </p:cNvSpPr>
          <p:nvPr/>
        </p:nvSpPr>
        <p:spPr bwMode="auto">
          <a:xfrm>
            <a:off x="2578100" y="3052763"/>
            <a:ext cx="544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sz="2000" b="1">
                <a:solidFill>
                  <a:srgbClr val="C00000"/>
                </a:solidFill>
              </a:rPr>
              <a:t>Nel</a:t>
            </a:r>
          </a:p>
        </p:txBody>
      </p:sp>
      <p:cxnSp>
        <p:nvCxnSpPr>
          <p:cNvPr id="6" name="Rechte verbindingslijn 5">
            <a:extLst>
              <a:ext uri="{FF2B5EF4-FFF2-40B4-BE49-F238E27FC236}">
                <a16:creationId xmlns:a16="http://schemas.microsoft.com/office/drawing/2014/main" id="{FC376828-D24A-BFDB-96A9-3A13E4FBFB36}"/>
              </a:ext>
            </a:extLst>
          </p:cNvPr>
          <p:cNvCxnSpPr/>
          <p:nvPr/>
        </p:nvCxnSpPr>
        <p:spPr>
          <a:xfrm>
            <a:off x="1562100" y="4019550"/>
            <a:ext cx="26384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Vierkante haak links 10">
            <a:extLst>
              <a:ext uri="{FF2B5EF4-FFF2-40B4-BE49-F238E27FC236}">
                <a16:creationId xmlns:a16="http://schemas.microsoft.com/office/drawing/2014/main" id="{5C6E5913-588A-2AD3-B5BF-0C854B156757}"/>
              </a:ext>
            </a:extLst>
          </p:cNvPr>
          <p:cNvSpPr/>
          <p:nvPr/>
        </p:nvSpPr>
        <p:spPr>
          <a:xfrm>
            <a:off x="1562100" y="3851275"/>
            <a:ext cx="46038" cy="347663"/>
          </a:xfrm>
          <a:prstGeom prst="lef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sp>
        <p:nvSpPr>
          <p:cNvPr id="12" name="Vierkante haak rechts 11">
            <a:extLst>
              <a:ext uri="{FF2B5EF4-FFF2-40B4-BE49-F238E27FC236}">
                <a16:creationId xmlns:a16="http://schemas.microsoft.com/office/drawing/2014/main" id="{E3CD77F9-ACAF-2000-F609-C143D315870E}"/>
              </a:ext>
            </a:extLst>
          </p:cNvPr>
          <p:cNvSpPr/>
          <p:nvPr/>
        </p:nvSpPr>
        <p:spPr>
          <a:xfrm>
            <a:off x="4162425" y="3851275"/>
            <a:ext cx="57150" cy="347663"/>
          </a:xfrm>
          <a:prstGeom prst="righ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cxnSp>
        <p:nvCxnSpPr>
          <p:cNvPr id="4" name="Rechte verbindingslijn met pijl 3">
            <a:extLst>
              <a:ext uri="{FF2B5EF4-FFF2-40B4-BE49-F238E27FC236}">
                <a16:creationId xmlns:a16="http://schemas.microsoft.com/office/drawing/2014/main" id="{79B9CA52-28F8-BC2E-A5EA-E04F2040ABBB}"/>
              </a:ext>
            </a:extLst>
          </p:cNvPr>
          <p:cNvCxnSpPr/>
          <p:nvPr/>
        </p:nvCxnSpPr>
        <p:spPr>
          <a:xfrm flipV="1">
            <a:off x="2578100" y="2493963"/>
            <a:ext cx="0" cy="1704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1756" name="Picture 20">
            <a:extLst>
              <a:ext uri="{FF2B5EF4-FFF2-40B4-BE49-F238E27FC236}">
                <a16:creationId xmlns:a16="http://schemas.microsoft.com/office/drawing/2014/main" id="{BAE9FE5A-5437-8F15-6D81-F84EDC357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 y="1976438"/>
            <a:ext cx="3910013"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7" name="Picture 19">
            <a:extLst>
              <a:ext uri="{FF2B5EF4-FFF2-40B4-BE49-F238E27FC236}">
                <a16:creationId xmlns:a16="http://schemas.microsoft.com/office/drawing/2014/main" id="{A62EF148-E6FD-5B4F-B3C9-BB466B1312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3013" y="1395413"/>
            <a:ext cx="3582987"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Audio 8">
            <a:extLst>
              <a:ext uri="{FF2B5EF4-FFF2-40B4-BE49-F238E27FC236}">
                <a16:creationId xmlns:a16="http://schemas.microsoft.com/office/drawing/2014/main" id="{1C1B495E-5E6B-91F6-86C9-234752420B1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20"/>
    </mc:Choice>
    <mc:Fallback>
      <p:transition spd="slow" advTm="4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2">
            <a:extLst>
              <a:ext uri="{FF2B5EF4-FFF2-40B4-BE49-F238E27FC236}">
                <a16:creationId xmlns:a16="http://schemas.microsoft.com/office/drawing/2014/main" id="{99052CD1-ECD2-05E7-285F-B3C1EC4E42CB}"/>
              </a:ext>
            </a:extLst>
          </p:cNvPr>
          <p:cNvSpPr>
            <a:spLocks noGrp="1"/>
          </p:cNvSpPr>
          <p:nvPr>
            <p:ph type="title"/>
          </p:nvPr>
        </p:nvSpPr>
        <p:spPr bwMode="auto">
          <a:xfrm>
            <a:off x="2195513" y="46038"/>
            <a:ext cx="6491287" cy="879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defRPr/>
            </a:pPr>
            <a:r>
              <a:rPr lang="nl-NL" altLang="nl-NL" dirty="0" err="1">
                <a:ea typeface="ＭＳ Ｐゴシック" pitchFamily="34" charset="-128"/>
              </a:rPr>
              <a:t>Computerized</a:t>
            </a:r>
            <a:r>
              <a:rPr lang="nl-NL" altLang="nl-NL" dirty="0">
                <a:ea typeface="ＭＳ Ｐゴシック" pitchFamily="34" charset="-128"/>
              </a:rPr>
              <a:t> </a:t>
            </a:r>
            <a:r>
              <a:rPr lang="nl-NL" altLang="nl-NL" dirty="0" err="1">
                <a:ea typeface="ＭＳ Ｐゴシック" pitchFamily="34" charset="-128"/>
              </a:rPr>
              <a:t>Adaptive</a:t>
            </a:r>
            <a:r>
              <a:rPr lang="nl-NL" altLang="nl-NL" dirty="0">
                <a:ea typeface="ＭＳ Ｐゴシック" pitchFamily="34" charset="-128"/>
              </a:rPr>
              <a:t> </a:t>
            </a:r>
            <a:r>
              <a:rPr lang="nl-NL" altLang="nl-NL" dirty="0" err="1">
                <a:ea typeface="ＭＳ Ｐゴシック" pitchFamily="34" charset="-128"/>
              </a:rPr>
              <a:t>Testing</a:t>
            </a:r>
            <a:r>
              <a:rPr lang="nl-NL" altLang="nl-NL" dirty="0">
                <a:ea typeface="ＭＳ Ｐゴシック" pitchFamily="34" charset="-128"/>
              </a:rPr>
              <a:t> (CAT)</a:t>
            </a:r>
          </a:p>
        </p:txBody>
      </p:sp>
      <p:pic>
        <p:nvPicPr>
          <p:cNvPr id="33795" name="Picture 2">
            <a:extLst>
              <a:ext uri="{FF2B5EF4-FFF2-40B4-BE49-F238E27FC236}">
                <a16:creationId xmlns:a16="http://schemas.microsoft.com/office/drawing/2014/main" id="{78E1E623-3223-9AAD-BFD9-84CC0581D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7144"/>
          <a:stretch>
            <a:fillRect/>
          </a:stretch>
        </p:blipFill>
        <p:spPr bwMode="auto">
          <a:xfrm>
            <a:off x="1325563" y="4237038"/>
            <a:ext cx="65833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echte verbindingslijn met pijl 6">
            <a:extLst>
              <a:ext uri="{FF2B5EF4-FFF2-40B4-BE49-F238E27FC236}">
                <a16:creationId xmlns:a16="http://schemas.microsoft.com/office/drawing/2014/main" id="{0DE3D6C2-B48E-1672-F680-F1AD7D1CBAAD}"/>
              </a:ext>
            </a:extLst>
          </p:cNvPr>
          <p:cNvCxnSpPr/>
          <p:nvPr/>
        </p:nvCxnSpPr>
        <p:spPr>
          <a:xfrm flipV="1">
            <a:off x="4618038" y="1755775"/>
            <a:ext cx="0" cy="2343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797" name="Tekstvak 1">
            <a:extLst>
              <a:ext uri="{FF2B5EF4-FFF2-40B4-BE49-F238E27FC236}">
                <a16:creationId xmlns:a16="http://schemas.microsoft.com/office/drawing/2014/main" id="{D12BC6C7-63D2-6B41-E2BA-2561572F29CE}"/>
              </a:ext>
            </a:extLst>
          </p:cNvPr>
          <p:cNvSpPr txBox="1">
            <a:spLocks noChangeArrowheads="1"/>
          </p:cNvSpPr>
          <p:nvPr/>
        </p:nvSpPr>
        <p:spPr bwMode="auto">
          <a:xfrm>
            <a:off x="6080125" y="1387475"/>
            <a:ext cx="48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NO</a:t>
            </a:r>
          </a:p>
        </p:txBody>
      </p:sp>
      <p:cxnSp>
        <p:nvCxnSpPr>
          <p:cNvPr id="8" name="Rechte verbindingslijn met pijl 7">
            <a:extLst>
              <a:ext uri="{FF2B5EF4-FFF2-40B4-BE49-F238E27FC236}">
                <a16:creationId xmlns:a16="http://schemas.microsoft.com/office/drawing/2014/main" id="{27934D55-DEEE-151E-90DE-6D8345A6B914}"/>
              </a:ext>
            </a:extLst>
          </p:cNvPr>
          <p:cNvCxnSpPr/>
          <p:nvPr/>
        </p:nvCxnSpPr>
        <p:spPr>
          <a:xfrm>
            <a:off x="2844800" y="3427413"/>
            <a:ext cx="9525" cy="57626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3799" name="Tekstvak 7">
            <a:extLst>
              <a:ext uri="{FF2B5EF4-FFF2-40B4-BE49-F238E27FC236}">
                <a16:creationId xmlns:a16="http://schemas.microsoft.com/office/drawing/2014/main" id="{BA57CE39-A8F2-534C-DCB1-4176FC0E0AE3}"/>
              </a:ext>
            </a:extLst>
          </p:cNvPr>
          <p:cNvSpPr txBox="1">
            <a:spLocks noChangeArrowheads="1"/>
          </p:cNvSpPr>
          <p:nvPr/>
        </p:nvSpPr>
        <p:spPr bwMode="auto">
          <a:xfrm>
            <a:off x="2578100" y="3052763"/>
            <a:ext cx="544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sz="2000" b="1">
                <a:solidFill>
                  <a:srgbClr val="C00000"/>
                </a:solidFill>
              </a:rPr>
              <a:t>Nel</a:t>
            </a:r>
          </a:p>
        </p:txBody>
      </p:sp>
      <p:cxnSp>
        <p:nvCxnSpPr>
          <p:cNvPr id="6" name="Rechte verbindingslijn 5">
            <a:extLst>
              <a:ext uri="{FF2B5EF4-FFF2-40B4-BE49-F238E27FC236}">
                <a16:creationId xmlns:a16="http://schemas.microsoft.com/office/drawing/2014/main" id="{4FEC7536-76FB-7EB7-E90F-886998C3B98F}"/>
              </a:ext>
            </a:extLst>
          </p:cNvPr>
          <p:cNvCxnSpPr/>
          <p:nvPr/>
        </p:nvCxnSpPr>
        <p:spPr>
          <a:xfrm>
            <a:off x="1562100" y="4019550"/>
            <a:ext cx="26384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Vierkante haak links 10">
            <a:extLst>
              <a:ext uri="{FF2B5EF4-FFF2-40B4-BE49-F238E27FC236}">
                <a16:creationId xmlns:a16="http://schemas.microsoft.com/office/drawing/2014/main" id="{EC025113-7114-A32A-E141-C070A9F33A28}"/>
              </a:ext>
            </a:extLst>
          </p:cNvPr>
          <p:cNvSpPr/>
          <p:nvPr/>
        </p:nvSpPr>
        <p:spPr>
          <a:xfrm>
            <a:off x="1562100" y="3851275"/>
            <a:ext cx="46038" cy="347663"/>
          </a:xfrm>
          <a:prstGeom prst="lef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sp>
        <p:nvSpPr>
          <p:cNvPr id="12" name="Vierkante haak rechts 11">
            <a:extLst>
              <a:ext uri="{FF2B5EF4-FFF2-40B4-BE49-F238E27FC236}">
                <a16:creationId xmlns:a16="http://schemas.microsoft.com/office/drawing/2014/main" id="{289A9676-F3DB-D3F8-B485-BB3216ECCF05}"/>
              </a:ext>
            </a:extLst>
          </p:cNvPr>
          <p:cNvSpPr/>
          <p:nvPr/>
        </p:nvSpPr>
        <p:spPr>
          <a:xfrm>
            <a:off x="4162425" y="3851275"/>
            <a:ext cx="57150" cy="347663"/>
          </a:xfrm>
          <a:prstGeom prst="righ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cxnSp>
        <p:nvCxnSpPr>
          <p:cNvPr id="4" name="Rechte verbindingslijn met pijl 3">
            <a:extLst>
              <a:ext uri="{FF2B5EF4-FFF2-40B4-BE49-F238E27FC236}">
                <a16:creationId xmlns:a16="http://schemas.microsoft.com/office/drawing/2014/main" id="{7C004C7C-1C61-E2C5-55C7-90008305AF6C}"/>
              </a:ext>
            </a:extLst>
          </p:cNvPr>
          <p:cNvCxnSpPr/>
          <p:nvPr/>
        </p:nvCxnSpPr>
        <p:spPr>
          <a:xfrm flipV="1">
            <a:off x="2578100" y="2493963"/>
            <a:ext cx="0" cy="1704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804" name="Tekstvak 13">
            <a:extLst>
              <a:ext uri="{FF2B5EF4-FFF2-40B4-BE49-F238E27FC236}">
                <a16:creationId xmlns:a16="http://schemas.microsoft.com/office/drawing/2014/main" id="{5E1A0199-4BC3-3F95-D04C-E0204D67DFC5}"/>
              </a:ext>
            </a:extLst>
          </p:cNvPr>
          <p:cNvSpPr txBox="1">
            <a:spLocks noChangeArrowheads="1"/>
          </p:cNvSpPr>
          <p:nvPr/>
        </p:nvSpPr>
        <p:spPr bwMode="auto">
          <a:xfrm>
            <a:off x="4768850" y="2025650"/>
            <a:ext cx="51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YES</a:t>
            </a:r>
          </a:p>
        </p:txBody>
      </p:sp>
      <p:pic>
        <p:nvPicPr>
          <p:cNvPr id="33805" name="Picture 20">
            <a:extLst>
              <a:ext uri="{FF2B5EF4-FFF2-40B4-BE49-F238E27FC236}">
                <a16:creationId xmlns:a16="http://schemas.microsoft.com/office/drawing/2014/main" id="{44F065CF-C6DE-B863-FF56-B28EDEC1E4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 y="1976438"/>
            <a:ext cx="3910013"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6" name="Picture 19">
            <a:extLst>
              <a:ext uri="{FF2B5EF4-FFF2-40B4-BE49-F238E27FC236}">
                <a16:creationId xmlns:a16="http://schemas.microsoft.com/office/drawing/2014/main" id="{B2690C3D-1862-1860-B469-87BC47A306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3013" y="1395413"/>
            <a:ext cx="3582987"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extLst>
              <a:ext uri="{FF2B5EF4-FFF2-40B4-BE49-F238E27FC236}">
                <a16:creationId xmlns:a16="http://schemas.microsoft.com/office/drawing/2014/main" id="{C2BB94D9-575E-7B6E-809D-BAB146F0232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89"/>
    </mc:Choice>
    <mc:Fallback>
      <p:transition spd="slow" advTm="12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a:extLst>
              <a:ext uri="{FF2B5EF4-FFF2-40B4-BE49-F238E27FC236}">
                <a16:creationId xmlns:a16="http://schemas.microsoft.com/office/drawing/2014/main" id="{79E55F3E-E635-31F7-916B-30A48EC1BF63}"/>
              </a:ext>
            </a:extLst>
          </p:cNvPr>
          <p:cNvSpPr>
            <a:spLocks noGrp="1"/>
          </p:cNvSpPr>
          <p:nvPr>
            <p:ph type="title"/>
          </p:nvPr>
        </p:nvSpPr>
        <p:spPr bwMode="auto">
          <a:xfrm>
            <a:off x="2195513" y="46038"/>
            <a:ext cx="6491287" cy="879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defRPr/>
            </a:pPr>
            <a:r>
              <a:rPr lang="nl-NL" altLang="nl-NL" dirty="0" err="1">
                <a:ea typeface="ＭＳ Ｐゴシック" pitchFamily="34" charset="-128"/>
              </a:rPr>
              <a:t>Computerized</a:t>
            </a:r>
            <a:r>
              <a:rPr lang="nl-NL" altLang="nl-NL" dirty="0">
                <a:ea typeface="ＭＳ Ｐゴシック" pitchFamily="34" charset="-128"/>
              </a:rPr>
              <a:t> </a:t>
            </a:r>
            <a:r>
              <a:rPr lang="nl-NL" altLang="nl-NL" dirty="0" err="1">
                <a:ea typeface="ＭＳ Ｐゴシック" pitchFamily="34" charset="-128"/>
              </a:rPr>
              <a:t>Adaptive</a:t>
            </a:r>
            <a:r>
              <a:rPr lang="nl-NL" altLang="nl-NL" dirty="0">
                <a:ea typeface="ＭＳ Ｐゴシック" pitchFamily="34" charset="-128"/>
              </a:rPr>
              <a:t> </a:t>
            </a:r>
            <a:r>
              <a:rPr lang="nl-NL" altLang="nl-NL" dirty="0" err="1">
                <a:ea typeface="ＭＳ Ｐゴシック" pitchFamily="34" charset="-128"/>
              </a:rPr>
              <a:t>Testing</a:t>
            </a:r>
            <a:r>
              <a:rPr lang="nl-NL" altLang="nl-NL" dirty="0">
                <a:ea typeface="ＭＳ Ｐゴシック" pitchFamily="34" charset="-128"/>
              </a:rPr>
              <a:t> (CAT)</a:t>
            </a:r>
          </a:p>
        </p:txBody>
      </p:sp>
      <p:pic>
        <p:nvPicPr>
          <p:cNvPr id="35843" name="Picture 2">
            <a:extLst>
              <a:ext uri="{FF2B5EF4-FFF2-40B4-BE49-F238E27FC236}">
                <a16:creationId xmlns:a16="http://schemas.microsoft.com/office/drawing/2014/main" id="{6E599910-8ED6-6F24-B61D-6408647F0F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7144"/>
          <a:stretch>
            <a:fillRect/>
          </a:stretch>
        </p:blipFill>
        <p:spPr bwMode="auto">
          <a:xfrm>
            <a:off x="1325563" y="4237038"/>
            <a:ext cx="65833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echte verbindingslijn met pijl 6">
            <a:extLst>
              <a:ext uri="{FF2B5EF4-FFF2-40B4-BE49-F238E27FC236}">
                <a16:creationId xmlns:a16="http://schemas.microsoft.com/office/drawing/2014/main" id="{36356075-3083-7A9B-9CC7-554DBDBCAB72}"/>
              </a:ext>
            </a:extLst>
          </p:cNvPr>
          <p:cNvCxnSpPr/>
          <p:nvPr/>
        </p:nvCxnSpPr>
        <p:spPr>
          <a:xfrm flipV="1">
            <a:off x="4618038" y="1755775"/>
            <a:ext cx="0" cy="2343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845" name="Tekstvak 1">
            <a:extLst>
              <a:ext uri="{FF2B5EF4-FFF2-40B4-BE49-F238E27FC236}">
                <a16:creationId xmlns:a16="http://schemas.microsoft.com/office/drawing/2014/main" id="{F901DDC2-D699-59BD-1580-10744B4CFABB}"/>
              </a:ext>
            </a:extLst>
          </p:cNvPr>
          <p:cNvSpPr txBox="1">
            <a:spLocks noChangeArrowheads="1"/>
          </p:cNvSpPr>
          <p:nvPr/>
        </p:nvSpPr>
        <p:spPr bwMode="auto">
          <a:xfrm>
            <a:off x="6080125" y="1387475"/>
            <a:ext cx="48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NO</a:t>
            </a:r>
          </a:p>
        </p:txBody>
      </p:sp>
      <p:cxnSp>
        <p:nvCxnSpPr>
          <p:cNvPr id="8" name="Rechte verbindingslijn met pijl 7">
            <a:extLst>
              <a:ext uri="{FF2B5EF4-FFF2-40B4-BE49-F238E27FC236}">
                <a16:creationId xmlns:a16="http://schemas.microsoft.com/office/drawing/2014/main" id="{2C4E3653-A8EB-0306-F976-E477E2B09C99}"/>
              </a:ext>
            </a:extLst>
          </p:cNvPr>
          <p:cNvCxnSpPr/>
          <p:nvPr/>
        </p:nvCxnSpPr>
        <p:spPr>
          <a:xfrm>
            <a:off x="3103563" y="3427413"/>
            <a:ext cx="9525" cy="57626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5847" name="Tekstvak 7">
            <a:extLst>
              <a:ext uri="{FF2B5EF4-FFF2-40B4-BE49-F238E27FC236}">
                <a16:creationId xmlns:a16="http://schemas.microsoft.com/office/drawing/2014/main" id="{7EBA2A1C-DC2D-7E4A-2F18-7A1393E78E93}"/>
              </a:ext>
            </a:extLst>
          </p:cNvPr>
          <p:cNvSpPr txBox="1">
            <a:spLocks noChangeArrowheads="1"/>
          </p:cNvSpPr>
          <p:nvPr/>
        </p:nvSpPr>
        <p:spPr bwMode="auto">
          <a:xfrm>
            <a:off x="2836863" y="3052763"/>
            <a:ext cx="54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sz="2000" b="1">
                <a:solidFill>
                  <a:srgbClr val="C00000"/>
                </a:solidFill>
              </a:rPr>
              <a:t>Nel</a:t>
            </a:r>
          </a:p>
        </p:txBody>
      </p:sp>
      <p:cxnSp>
        <p:nvCxnSpPr>
          <p:cNvPr id="6" name="Rechte verbindingslijn 5">
            <a:extLst>
              <a:ext uri="{FF2B5EF4-FFF2-40B4-BE49-F238E27FC236}">
                <a16:creationId xmlns:a16="http://schemas.microsoft.com/office/drawing/2014/main" id="{4DE8D24B-A56C-2453-3CFC-CE123DDC3A89}"/>
              </a:ext>
            </a:extLst>
          </p:cNvPr>
          <p:cNvCxnSpPr/>
          <p:nvPr/>
        </p:nvCxnSpPr>
        <p:spPr>
          <a:xfrm>
            <a:off x="2362200" y="4025900"/>
            <a:ext cx="15081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Vierkante haak links 10">
            <a:extLst>
              <a:ext uri="{FF2B5EF4-FFF2-40B4-BE49-F238E27FC236}">
                <a16:creationId xmlns:a16="http://schemas.microsoft.com/office/drawing/2014/main" id="{81352D3E-80C0-5602-BB83-6ECADB8223FA}"/>
              </a:ext>
            </a:extLst>
          </p:cNvPr>
          <p:cNvSpPr/>
          <p:nvPr/>
        </p:nvSpPr>
        <p:spPr>
          <a:xfrm>
            <a:off x="2339975" y="3851275"/>
            <a:ext cx="44450" cy="347663"/>
          </a:xfrm>
          <a:prstGeom prst="lef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sp>
        <p:nvSpPr>
          <p:cNvPr id="12" name="Vierkante haak rechts 11">
            <a:extLst>
              <a:ext uri="{FF2B5EF4-FFF2-40B4-BE49-F238E27FC236}">
                <a16:creationId xmlns:a16="http://schemas.microsoft.com/office/drawing/2014/main" id="{3D5F1FD5-E003-6D7C-93D4-C37C653B719E}"/>
              </a:ext>
            </a:extLst>
          </p:cNvPr>
          <p:cNvSpPr/>
          <p:nvPr/>
        </p:nvSpPr>
        <p:spPr>
          <a:xfrm>
            <a:off x="3825875" y="3836988"/>
            <a:ext cx="57150" cy="346075"/>
          </a:xfrm>
          <a:prstGeom prst="righ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cxnSp>
        <p:nvCxnSpPr>
          <p:cNvPr id="4" name="Rechte verbindingslijn met pijl 3">
            <a:extLst>
              <a:ext uri="{FF2B5EF4-FFF2-40B4-BE49-F238E27FC236}">
                <a16:creationId xmlns:a16="http://schemas.microsoft.com/office/drawing/2014/main" id="{ACCEAE81-BFB0-14C1-2838-1ECC994290C2}"/>
              </a:ext>
            </a:extLst>
          </p:cNvPr>
          <p:cNvCxnSpPr/>
          <p:nvPr/>
        </p:nvCxnSpPr>
        <p:spPr>
          <a:xfrm flipV="1">
            <a:off x="2578100" y="2493963"/>
            <a:ext cx="0" cy="1704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5852" name="Picture 20">
            <a:extLst>
              <a:ext uri="{FF2B5EF4-FFF2-40B4-BE49-F238E27FC236}">
                <a16:creationId xmlns:a16="http://schemas.microsoft.com/office/drawing/2014/main" id="{FC7A6E10-0483-E05D-541A-129E748A2B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 y="1976438"/>
            <a:ext cx="3910013"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53" name="Picture 19">
            <a:extLst>
              <a:ext uri="{FF2B5EF4-FFF2-40B4-BE49-F238E27FC236}">
                <a16:creationId xmlns:a16="http://schemas.microsoft.com/office/drawing/2014/main" id="{4E8B5233-07F5-59B2-BD7C-E020132C16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3013" y="1395413"/>
            <a:ext cx="3582987"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54" name="Tekstvak 13">
            <a:extLst>
              <a:ext uri="{FF2B5EF4-FFF2-40B4-BE49-F238E27FC236}">
                <a16:creationId xmlns:a16="http://schemas.microsoft.com/office/drawing/2014/main" id="{B281658E-529D-C132-A092-802BC2E5FF5F}"/>
              </a:ext>
            </a:extLst>
          </p:cNvPr>
          <p:cNvSpPr txBox="1">
            <a:spLocks noChangeArrowheads="1"/>
          </p:cNvSpPr>
          <p:nvPr/>
        </p:nvSpPr>
        <p:spPr bwMode="auto">
          <a:xfrm>
            <a:off x="4768850" y="2025650"/>
            <a:ext cx="51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YES</a:t>
            </a:r>
          </a:p>
        </p:txBody>
      </p:sp>
      <p:pic>
        <p:nvPicPr>
          <p:cNvPr id="5" name="Audio 4">
            <a:extLst>
              <a:ext uri="{FF2B5EF4-FFF2-40B4-BE49-F238E27FC236}">
                <a16:creationId xmlns:a16="http://schemas.microsoft.com/office/drawing/2014/main" id="{C75C00D7-8CCB-AC57-40BE-C1D22F45A61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428"/>
    </mc:Choice>
    <mc:Fallback>
      <p:transition spd="slow" advTm="9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2">
            <a:extLst>
              <a:ext uri="{FF2B5EF4-FFF2-40B4-BE49-F238E27FC236}">
                <a16:creationId xmlns:a16="http://schemas.microsoft.com/office/drawing/2014/main" id="{66BEC054-480B-D20C-5798-40228B8EB2C3}"/>
              </a:ext>
            </a:extLst>
          </p:cNvPr>
          <p:cNvSpPr>
            <a:spLocks noGrp="1"/>
          </p:cNvSpPr>
          <p:nvPr>
            <p:ph type="title"/>
          </p:nvPr>
        </p:nvSpPr>
        <p:spPr bwMode="auto">
          <a:xfrm>
            <a:off x="2195513" y="46038"/>
            <a:ext cx="6491287" cy="879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defRPr/>
            </a:pPr>
            <a:r>
              <a:rPr lang="nl-NL" altLang="nl-NL" dirty="0" err="1">
                <a:ea typeface="ＭＳ Ｐゴシック" pitchFamily="34" charset="-128"/>
              </a:rPr>
              <a:t>Computerized</a:t>
            </a:r>
            <a:r>
              <a:rPr lang="nl-NL" altLang="nl-NL" dirty="0">
                <a:ea typeface="ＭＳ Ｐゴシック" pitchFamily="34" charset="-128"/>
              </a:rPr>
              <a:t> </a:t>
            </a:r>
            <a:r>
              <a:rPr lang="nl-NL" altLang="nl-NL" dirty="0" err="1">
                <a:ea typeface="ＭＳ Ｐゴシック" pitchFamily="34" charset="-128"/>
              </a:rPr>
              <a:t>Adaptive</a:t>
            </a:r>
            <a:r>
              <a:rPr lang="nl-NL" altLang="nl-NL" dirty="0">
                <a:ea typeface="ＭＳ Ｐゴシック" pitchFamily="34" charset="-128"/>
              </a:rPr>
              <a:t> </a:t>
            </a:r>
            <a:r>
              <a:rPr lang="nl-NL" altLang="nl-NL" dirty="0" err="1">
                <a:ea typeface="ＭＳ Ｐゴシック" pitchFamily="34" charset="-128"/>
              </a:rPr>
              <a:t>Testing</a:t>
            </a:r>
            <a:r>
              <a:rPr lang="nl-NL" altLang="nl-NL" dirty="0">
                <a:ea typeface="ＭＳ Ｐゴシック" pitchFamily="34" charset="-128"/>
              </a:rPr>
              <a:t> (CAT)</a:t>
            </a:r>
          </a:p>
        </p:txBody>
      </p:sp>
      <p:pic>
        <p:nvPicPr>
          <p:cNvPr id="37891" name="Picture 2">
            <a:extLst>
              <a:ext uri="{FF2B5EF4-FFF2-40B4-BE49-F238E27FC236}">
                <a16:creationId xmlns:a16="http://schemas.microsoft.com/office/drawing/2014/main" id="{E9808FD4-C6E5-62AE-C611-5D0B6BAEF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7144"/>
          <a:stretch>
            <a:fillRect/>
          </a:stretch>
        </p:blipFill>
        <p:spPr bwMode="auto">
          <a:xfrm>
            <a:off x="1325563" y="4237038"/>
            <a:ext cx="65833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echte verbindingslijn met pijl 6">
            <a:extLst>
              <a:ext uri="{FF2B5EF4-FFF2-40B4-BE49-F238E27FC236}">
                <a16:creationId xmlns:a16="http://schemas.microsoft.com/office/drawing/2014/main" id="{8CF4D8F6-5E50-CC78-FE30-C19FBB6B400F}"/>
              </a:ext>
            </a:extLst>
          </p:cNvPr>
          <p:cNvCxnSpPr/>
          <p:nvPr/>
        </p:nvCxnSpPr>
        <p:spPr>
          <a:xfrm flipV="1">
            <a:off x="4618038" y="1755775"/>
            <a:ext cx="0" cy="2343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893" name="Tekstvak 1">
            <a:extLst>
              <a:ext uri="{FF2B5EF4-FFF2-40B4-BE49-F238E27FC236}">
                <a16:creationId xmlns:a16="http://schemas.microsoft.com/office/drawing/2014/main" id="{9AF93F60-8354-76F8-9D6A-8A788782DF63}"/>
              </a:ext>
            </a:extLst>
          </p:cNvPr>
          <p:cNvSpPr txBox="1">
            <a:spLocks noChangeArrowheads="1"/>
          </p:cNvSpPr>
          <p:nvPr/>
        </p:nvSpPr>
        <p:spPr bwMode="auto">
          <a:xfrm>
            <a:off x="6080125" y="1387475"/>
            <a:ext cx="48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NO</a:t>
            </a:r>
          </a:p>
        </p:txBody>
      </p:sp>
      <p:cxnSp>
        <p:nvCxnSpPr>
          <p:cNvPr id="8" name="Rechte verbindingslijn met pijl 7">
            <a:extLst>
              <a:ext uri="{FF2B5EF4-FFF2-40B4-BE49-F238E27FC236}">
                <a16:creationId xmlns:a16="http://schemas.microsoft.com/office/drawing/2014/main" id="{BFCDC2E1-726E-350E-0777-2885799EA671}"/>
              </a:ext>
            </a:extLst>
          </p:cNvPr>
          <p:cNvCxnSpPr/>
          <p:nvPr/>
        </p:nvCxnSpPr>
        <p:spPr>
          <a:xfrm>
            <a:off x="3103563" y="3427413"/>
            <a:ext cx="9525" cy="57626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7895" name="Tekstvak 7">
            <a:extLst>
              <a:ext uri="{FF2B5EF4-FFF2-40B4-BE49-F238E27FC236}">
                <a16:creationId xmlns:a16="http://schemas.microsoft.com/office/drawing/2014/main" id="{5111284B-8513-C925-5FDC-3284F5D724AC}"/>
              </a:ext>
            </a:extLst>
          </p:cNvPr>
          <p:cNvSpPr txBox="1">
            <a:spLocks noChangeArrowheads="1"/>
          </p:cNvSpPr>
          <p:nvPr/>
        </p:nvSpPr>
        <p:spPr bwMode="auto">
          <a:xfrm>
            <a:off x="2836863" y="3052763"/>
            <a:ext cx="54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sz="2000" b="1">
                <a:solidFill>
                  <a:srgbClr val="C00000"/>
                </a:solidFill>
              </a:rPr>
              <a:t>Nel</a:t>
            </a:r>
          </a:p>
        </p:txBody>
      </p:sp>
      <p:cxnSp>
        <p:nvCxnSpPr>
          <p:cNvPr id="6" name="Rechte verbindingslijn 5">
            <a:extLst>
              <a:ext uri="{FF2B5EF4-FFF2-40B4-BE49-F238E27FC236}">
                <a16:creationId xmlns:a16="http://schemas.microsoft.com/office/drawing/2014/main" id="{D378EE2F-1174-E7C0-2E3B-1FF872909B00}"/>
              </a:ext>
            </a:extLst>
          </p:cNvPr>
          <p:cNvCxnSpPr/>
          <p:nvPr/>
        </p:nvCxnSpPr>
        <p:spPr>
          <a:xfrm>
            <a:off x="2362200" y="4025900"/>
            <a:ext cx="15081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Vierkante haak links 10">
            <a:extLst>
              <a:ext uri="{FF2B5EF4-FFF2-40B4-BE49-F238E27FC236}">
                <a16:creationId xmlns:a16="http://schemas.microsoft.com/office/drawing/2014/main" id="{73DA0355-58DB-1B82-B9C3-B910D10CC1C9}"/>
              </a:ext>
            </a:extLst>
          </p:cNvPr>
          <p:cNvSpPr/>
          <p:nvPr/>
        </p:nvSpPr>
        <p:spPr>
          <a:xfrm>
            <a:off x="2339975" y="3851275"/>
            <a:ext cx="44450" cy="347663"/>
          </a:xfrm>
          <a:prstGeom prst="lef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sp>
        <p:nvSpPr>
          <p:cNvPr id="12" name="Vierkante haak rechts 11">
            <a:extLst>
              <a:ext uri="{FF2B5EF4-FFF2-40B4-BE49-F238E27FC236}">
                <a16:creationId xmlns:a16="http://schemas.microsoft.com/office/drawing/2014/main" id="{364C3C9E-536D-C362-CEE3-D6B55F325F8C}"/>
              </a:ext>
            </a:extLst>
          </p:cNvPr>
          <p:cNvSpPr/>
          <p:nvPr/>
        </p:nvSpPr>
        <p:spPr>
          <a:xfrm>
            <a:off x="3825875" y="3836988"/>
            <a:ext cx="57150" cy="346075"/>
          </a:xfrm>
          <a:prstGeom prst="righ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cxnSp>
        <p:nvCxnSpPr>
          <p:cNvPr id="4" name="Rechte verbindingslijn met pijl 3">
            <a:extLst>
              <a:ext uri="{FF2B5EF4-FFF2-40B4-BE49-F238E27FC236}">
                <a16:creationId xmlns:a16="http://schemas.microsoft.com/office/drawing/2014/main" id="{784986BF-075C-65C7-46ED-1BDF06E40DB1}"/>
              </a:ext>
            </a:extLst>
          </p:cNvPr>
          <p:cNvCxnSpPr/>
          <p:nvPr/>
        </p:nvCxnSpPr>
        <p:spPr>
          <a:xfrm flipV="1">
            <a:off x="2578100" y="2493963"/>
            <a:ext cx="0" cy="1704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C5F71700-F11D-5561-F9DE-50714ED85AE5}"/>
              </a:ext>
            </a:extLst>
          </p:cNvPr>
          <p:cNvCxnSpPr/>
          <p:nvPr/>
        </p:nvCxnSpPr>
        <p:spPr>
          <a:xfrm flipV="1">
            <a:off x="3324225" y="2949575"/>
            <a:ext cx="0" cy="1233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7901" name="Picture 21">
            <a:extLst>
              <a:ext uri="{FF2B5EF4-FFF2-40B4-BE49-F238E27FC236}">
                <a16:creationId xmlns:a16="http://schemas.microsoft.com/office/drawing/2014/main" id="{4CB07519-FAF4-834C-7D89-2134D8CF7B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7238" y="2630488"/>
            <a:ext cx="2949575" cy="32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902" name="Picture 20">
            <a:extLst>
              <a:ext uri="{FF2B5EF4-FFF2-40B4-BE49-F238E27FC236}">
                <a16:creationId xmlns:a16="http://schemas.microsoft.com/office/drawing/2014/main" id="{218350CF-FE4B-5A49-410D-7855D25191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900" y="1976438"/>
            <a:ext cx="3910013"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903" name="Picture 19">
            <a:extLst>
              <a:ext uri="{FF2B5EF4-FFF2-40B4-BE49-F238E27FC236}">
                <a16:creationId xmlns:a16="http://schemas.microsoft.com/office/drawing/2014/main" id="{46DBB788-C807-013E-4715-5DB8D34033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013" y="1395413"/>
            <a:ext cx="3582987"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904" name="Tekstvak 13">
            <a:extLst>
              <a:ext uri="{FF2B5EF4-FFF2-40B4-BE49-F238E27FC236}">
                <a16:creationId xmlns:a16="http://schemas.microsoft.com/office/drawing/2014/main" id="{A32CF86D-5EF9-9B9D-905A-C16D2368AA05}"/>
              </a:ext>
            </a:extLst>
          </p:cNvPr>
          <p:cNvSpPr txBox="1">
            <a:spLocks noChangeArrowheads="1"/>
          </p:cNvSpPr>
          <p:nvPr/>
        </p:nvSpPr>
        <p:spPr bwMode="auto">
          <a:xfrm>
            <a:off x="4768850" y="2025650"/>
            <a:ext cx="51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YES</a:t>
            </a:r>
          </a:p>
        </p:txBody>
      </p:sp>
      <p:pic>
        <p:nvPicPr>
          <p:cNvPr id="5" name="Audio 4">
            <a:extLst>
              <a:ext uri="{FF2B5EF4-FFF2-40B4-BE49-F238E27FC236}">
                <a16:creationId xmlns:a16="http://schemas.microsoft.com/office/drawing/2014/main" id="{FB93DF16-09B9-67DD-5640-7BA441CBE61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02"/>
    </mc:Choice>
    <mc:Fallback>
      <p:transition spd="slow" advTm="7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2">
            <a:extLst>
              <a:ext uri="{FF2B5EF4-FFF2-40B4-BE49-F238E27FC236}">
                <a16:creationId xmlns:a16="http://schemas.microsoft.com/office/drawing/2014/main" id="{B5023314-BA3C-DD9E-2D22-26E985887C42}"/>
              </a:ext>
            </a:extLst>
          </p:cNvPr>
          <p:cNvSpPr>
            <a:spLocks noGrp="1"/>
          </p:cNvSpPr>
          <p:nvPr>
            <p:ph type="title"/>
          </p:nvPr>
        </p:nvSpPr>
        <p:spPr bwMode="auto">
          <a:xfrm>
            <a:off x="2195513" y="46038"/>
            <a:ext cx="6491287" cy="879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defRPr/>
            </a:pPr>
            <a:r>
              <a:rPr lang="nl-NL" altLang="nl-NL" dirty="0" err="1">
                <a:ea typeface="ＭＳ Ｐゴシック" pitchFamily="34" charset="-128"/>
              </a:rPr>
              <a:t>Computerized</a:t>
            </a:r>
            <a:r>
              <a:rPr lang="nl-NL" altLang="nl-NL" dirty="0">
                <a:ea typeface="ＭＳ Ｐゴシック" pitchFamily="34" charset="-128"/>
              </a:rPr>
              <a:t> </a:t>
            </a:r>
            <a:r>
              <a:rPr lang="nl-NL" altLang="nl-NL" dirty="0" err="1">
                <a:ea typeface="ＭＳ Ｐゴシック" pitchFamily="34" charset="-128"/>
              </a:rPr>
              <a:t>Adaptive</a:t>
            </a:r>
            <a:r>
              <a:rPr lang="nl-NL" altLang="nl-NL" dirty="0">
                <a:ea typeface="ＭＳ Ｐゴシック" pitchFamily="34" charset="-128"/>
              </a:rPr>
              <a:t> </a:t>
            </a:r>
            <a:r>
              <a:rPr lang="nl-NL" altLang="nl-NL" dirty="0" err="1">
                <a:ea typeface="ＭＳ Ｐゴシック" pitchFamily="34" charset="-128"/>
              </a:rPr>
              <a:t>Testing</a:t>
            </a:r>
            <a:r>
              <a:rPr lang="nl-NL" altLang="nl-NL" dirty="0">
                <a:ea typeface="ＭＳ Ｐゴシック" pitchFamily="34" charset="-128"/>
              </a:rPr>
              <a:t> (CAT)</a:t>
            </a:r>
          </a:p>
        </p:txBody>
      </p:sp>
      <p:pic>
        <p:nvPicPr>
          <p:cNvPr id="39939" name="Picture 2">
            <a:extLst>
              <a:ext uri="{FF2B5EF4-FFF2-40B4-BE49-F238E27FC236}">
                <a16:creationId xmlns:a16="http://schemas.microsoft.com/office/drawing/2014/main" id="{4E3F2F88-FA14-7DEE-3C10-81C1AB944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7144"/>
          <a:stretch>
            <a:fillRect/>
          </a:stretch>
        </p:blipFill>
        <p:spPr bwMode="auto">
          <a:xfrm>
            <a:off x="1325563" y="4237038"/>
            <a:ext cx="65833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echte verbindingslijn met pijl 6">
            <a:extLst>
              <a:ext uri="{FF2B5EF4-FFF2-40B4-BE49-F238E27FC236}">
                <a16:creationId xmlns:a16="http://schemas.microsoft.com/office/drawing/2014/main" id="{101C5585-1304-1655-0254-54E24B409664}"/>
              </a:ext>
            </a:extLst>
          </p:cNvPr>
          <p:cNvCxnSpPr/>
          <p:nvPr/>
        </p:nvCxnSpPr>
        <p:spPr>
          <a:xfrm flipV="1">
            <a:off x="4618038" y="1755775"/>
            <a:ext cx="0" cy="2343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941" name="Tekstvak 1">
            <a:extLst>
              <a:ext uri="{FF2B5EF4-FFF2-40B4-BE49-F238E27FC236}">
                <a16:creationId xmlns:a16="http://schemas.microsoft.com/office/drawing/2014/main" id="{EB3DF491-0F5B-4B16-CA8D-912D308AAB94}"/>
              </a:ext>
            </a:extLst>
          </p:cNvPr>
          <p:cNvSpPr txBox="1">
            <a:spLocks noChangeArrowheads="1"/>
          </p:cNvSpPr>
          <p:nvPr/>
        </p:nvSpPr>
        <p:spPr bwMode="auto">
          <a:xfrm>
            <a:off x="6080125" y="1387475"/>
            <a:ext cx="48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NO</a:t>
            </a:r>
          </a:p>
        </p:txBody>
      </p:sp>
      <p:cxnSp>
        <p:nvCxnSpPr>
          <p:cNvPr id="8" name="Rechte verbindingslijn met pijl 7">
            <a:extLst>
              <a:ext uri="{FF2B5EF4-FFF2-40B4-BE49-F238E27FC236}">
                <a16:creationId xmlns:a16="http://schemas.microsoft.com/office/drawing/2014/main" id="{C0ACC8EB-DC7C-F80A-B7C3-2D2F513783E6}"/>
              </a:ext>
            </a:extLst>
          </p:cNvPr>
          <p:cNvCxnSpPr/>
          <p:nvPr/>
        </p:nvCxnSpPr>
        <p:spPr>
          <a:xfrm>
            <a:off x="3103563" y="3427413"/>
            <a:ext cx="9525" cy="57626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9943" name="Tekstvak 7">
            <a:extLst>
              <a:ext uri="{FF2B5EF4-FFF2-40B4-BE49-F238E27FC236}">
                <a16:creationId xmlns:a16="http://schemas.microsoft.com/office/drawing/2014/main" id="{F2611E90-C483-8095-E9E5-E521242EE807}"/>
              </a:ext>
            </a:extLst>
          </p:cNvPr>
          <p:cNvSpPr txBox="1">
            <a:spLocks noChangeArrowheads="1"/>
          </p:cNvSpPr>
          <p:nvPr/>
        </p:nvSpPr>
        <p:spPr bwMode="auto">
          <a:xfrm>
            <a:off x="2836863" y="3052763"/>
            <a:ext cx="54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sz="2000" b="1">
                <a:solidFill>
                  <a:srgbClr val="C00000"/>
                </a:solidFill>
              </a:rPr>
              <a:t>Nel</a:t>
            </a:r>
          </a:p>
        </p:txBody>
      </p:sp>
      <p:cxnSp>
        <p:nvCxnSpPr>
          <p:cNvPr id="6" name="Rechte verbindingslijn 5">
            <a:extLst>
              <a:ext uri="{FF2B5EF4-FFF2-40B4-BE49-F238E27FC236}">
                <a16:creationId xmlns:a16="http://schemas.microsoft.com/office/drawing/2014/main" id="{53BA578B-D71D-50A2-5388-D60E76E51E0F}"/>
              </a:ext>
            </a:extLst>
          </p:cNvPr>
          <p:cNvCxnSpPr/>
          <p:nvPr/>
        </p:nvCxnSpPr>
        <p:spPr>
          <a:xfrm>
            <a:off x="2362200" y="4025900"/>
            <a:ext cx="15081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Vierkante haak links 10">
            <a:extLst>
              <a:ext uri="{FF2B5EF4-FFF2-40B4-BE49-F238E27FC236}">
                <a16:creationId xmlns:a16="http://schemas.microsoft.com/office/drawing/2014/main" id="{6549E013-174C-2C50-4668-B0A94F7B7F64}"/>
              </a:ext>
            </a:extLst>
          </p:cNvPr>
          <p:cNvSpPr/>
          <p:nvPr/>
        </p:nvSpPr>
        <p:spPr>
          <a:xfrm>
            <a:off x="2339975" y="3851275"/>
            <a:ext cx="44450" cy="347663"/>
          </a:xfrm>
          <a:prstGeom prst="lef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sp>
        <p:nvSpPr>
          <p:cNvPr id="12" name="Vierkante haak rechts 11">
            <a:extLst>
              <a:ext uri="{FF2B5EF4-FFF2-40B4-BE49-F238E27FC236}">
                <a16:creationId xmlns:a16="http://schemas.microsoft.com/office/drawing/2014/main" id="{497AF3EE-F8E7-0E07-67FA-9EC78DEE41AF}"/>
              </a:ext>
            </a:extLst>
          </p:cNvPr>
          <p:cNvSpPr/>
          <p:nvPr/>
        </p:nvSpPr>
        <p:spPr>
          <a:xfrm>
            <a:off x="3825875" y="3836988"/>
            <a:ext cx="57150" cy="346075"/>
          </a:xfrm>
          <a:prstGeom prst="righ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cxnSp>
        <p:nvCxnSpPr>
          <p:cNvPr id="4" name="Rechte verbindingslijn met pijl 3">
            <a:extLst>
              <a:ext uri="{FF2B5EF4-FFF2-40B4-BE49-F238E27FC236}">
                <a16:creationId xmlns:a16="http://schemas.microsoft.com/office/drawing/2014/main" id="{3F7EAEFF-160A-52B1-0099-E6D94C23C6F2}"/>
              </a:ext>
            </a:extLst>
          </p:cNvPr>
          <p:cNvCxnSpPr/>
          <p:nvPr/>
        </p:nvCxnSpPr>
        <p:spPr>
          <a:xfrm flipV="1">
            <a:off x="2578100" y="2493963"/>
            <a:ext cx="0" cy="1704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78485D2A-9810-9F85-F59C-9106F51C00DC}"/>
              </a:ext>
            </a:extLst>
          </p:cNvPr>
          <p:cNvCxnSpPr/>
          <p:nvPr/>
        </p:nvCxnSpPr>
        <p:spPr>
          <a:xfrm flipV="1">
            <a:off x="3324225" y="2949575"/>
            <a:ext cx="0" cy="1233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949" name="Tekstvak 16">
            <a:extLst>
              <a:ext uri="{FF2B5EF4-FFF2-40B4-BE49-F238E27FC236}">
                <a16:creationId xmlns:a16="http://schemas.microsoft.com/office/drawing/2014/main" id="{FFE81494-91CD-EB89-DFA5-72B704BB0170}"/>
              </a:ext>
            </a:extLst>
          </p:cNvPr>
          <p:cNvSpPr txBox="1">
            <a:spLocks noChangeArrowheads="1"/>
          </p:cNvSpPr>
          <p:nvPr/>
        </p:nvSpPr>
        <p:spPr bwMode="auto">
          <a:xfrm>
            <a:off x="4976813" y="2632075"/>
            <a:ext cx="48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NO</a:t>
            </a:r>
          </a:p>
        </p:txBody>
      </p:sp>
      <p:pic>
        <p:nvPicPr>
          <p:cNvPr id="39950" name="Picture 21">
            <a:extLst>
              <a:ext uri="{FF2B5EF4-FFF2-40B4-BE49-F238E27FC236}">
                <a16:creationId xmlns:a16="http://schemas.microsoft.com/office/drawing/2014/main" id="{E02D85EE-FC4A-CE89-B74B-98237F0A5E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7238" y="2630488"/>
            <a:ext cx="2949575" cy="32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51" name="Picture 20">
            <a:extLst>
              <a:ext uri="{FF2B5EF4-FFF2-40B4-BE49-F238E27FC236}">
                <a16:creationId xmlns:a16="http://schemas.microsoft.com/office/drawing/2014/main" id="{8ECFD8A2-6994-3448-D0C1-33D686FD43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900" y="1976438"/>
            <a:ext cx="3910013"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52" name="Picture 19">
            <a:extLst>
              <a:ext uri="{FF2B5EF4-FFF2-40B4-BE49-F238E27FC236}">
                <a16:creationId xmlns:a16="http://schemas.microsoft.com/office/drawing/2014/main" id="{FA9C2ACA-550F-77F3-E7DD-9CB7E0AC36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013" y="1395413"/>
            <a:ext cx="3582987"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53" name="Tekstvak 13">
            <a:extLst>
              <a:ext uri="{FF2B5EF4-FFF2-40B4-BE49-F238E27FC236}">
                <a16:creationId xmlns:a16="http://schemas.microsoft.com/office/drawing/2014/main" id="{BF32ACE8-F7D2-3E68-16CD-8ADC4673195E}"/>
              </a:ext>
            </a:extLst>
          </p:cNvPr>
          <p:cNvSpPr txBox="1">
            <a:spLocks noChangeArrowheads="1"/>
          </p:cNvSpPr>
          <p:nvPr/>
        </p:nvSpPr>
        <p:spPr bwMode="auto">
          <a:xfrm>
            <a:off x="4768850" y="2025650"/>
            <a:ext cx="51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YES</a:t>
            </a:r>
          </a:p>
        </p:txBody>
      </p:sp>
      <p:pic>
        <p:nvPicPr>
          <p:cNvPr id="5" name="Audio 4">
            <a:extLst>
              <a:ext uri="{FF2B5EF4-FFF2-40B4-BE49-F238E27FC236}">
                <a16:creationId xmlns:a16="http://schemas.microsoft.com/office/drawing/2014/main" id="{DEF62618-4D0E-BD2F-9F9A-CB030FCEBAC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53"/>
    </mc:Choice>
    <mc:Fallback>
      <p:transition spd="slow" advTm="5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2">
            <a:extLst>
              <a:ext uri="{FF2B5EF4-FFF2-40B4-BE49-F238E27FC236}">
                <a16:creationId xmlns:a16="http://schemas.microsoft.com/office/drawing/2014/main" id="{EE35DB92-FF73-07AF-C830-7FE9BAE3E2EE}"/>
              </a:ext>
            </a:extLst>
          </p:cNvPr>
          <p:cNvSpPr>
            <a:spLocks noGrp="1"/>
          </p:cNvSpPr>
          <p:nvPr>
            <p:ph type="title"/>
          </p:nvPr>
        </p:nvSpPr>
        <p:spPr bwMode="auto">
          <a:xfrm>
            <a:off x="2195513" y="46038"/>
            <a:ext cx="6491287" cy="879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defRPr/>
            </a:pPr>
            <a:r>
              <a:rPr lang="nl-NL" altLang="nl-NL" dirty="0" err="1">
                <a:ea typeface="ＭＳ Ｐゴシック" pitchFamily="34" charset="-128"/>
              </a:rPr>
              <a:t>Computerized</a:t>
            </a:r>
            <a:r>
              <a:rPr lang="nl-NL" altLang="nl-NL" dirty="0">
                <a:ea typeface="ＭＳ Ｐゴシック" pitchFamily="34" charset="-128"/>
              </a:rPr>
              <a:t> </a:t>
            </a:r>
            <a:r>
              <a:rPr lang="nl-NL" altLang="nl-NL" dirty="0" err="1">
                <a:ea typeface="ＭＳ Ｐゴシック" pitchFamily="34" charset="-128"/>
              </a:rPr>
              <a:t>Adaptive</a:t>
            </a:r>
            <a:r>
              <a:rPr lang="nl-NL" altLang="nl-NL" dirty="0">
                <a:ea typeface="ＭＳ Ｐゴシック" pitchFamily="34" charset="-128"/>
              </a:rPr>
              <a:t> </a:t>
            </a:r>
            <a:r>
              <a:rPr lang="nl-NL" altLang="nl-NL" dirty="0" err="1">
                <a:ea typeface="ＭＳ Ｐゴシック" pitchFamily="34" charset="-128"/>
              </a:rPr>
              <a:t>Testing</a:t>
            </a:r>
            <a:r>
              <a:rPr lang="nl-NL" altLang="nl-NL" dirty="0">
                <a:ea typeface="ＭＳ Ｐゴシック" pitchFamily="34" charset="-128"/>
              </a:rPr>
              <a:t> (CAT)</a:t>
            </a:r>
          </a:p>
        </p:txBody>
      </p:sp>
      <p:pic>
        <p:nvPicPr>
          <p:cNvPr id="41987" name="Picture 2">
            <a:extLst>
              <a:ext uri="{FF2B5EF4-FFF2-40B4-BE49-F238E27FC236}">
                <a16:creationId xmlns:a16="http://schemas.microsoft.com/office/drawing/2014/main" id="{8F790B81-B4F7-C9A4-AA2C-7D3A29498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7144"/>
          <a:stretch>
            <a:fillRect/>
          </a:stretch>
        </p:blipFill>
        <p:spPr bwMode="auto">
          <a:xfrm>
            <a:off x="1325563" y="4237038"/>
            <a:ext cx="65833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echte verbindingslijn met pijl 6">
            <a:extLst>
              <a:ext uri="{FF2B5EF4-FFF2-40B4-BE49-F238E27FC236}">
                <a16:creationId xmlns:a16="http://schemas.microsoft.com/office/drawing/2014/main" id="{63BB1E9F-0BE3-B9CF-28C4-0455494018D4}"/>
              </a:ext>
            </a:extLst>
          </p:cNvPr>
          <p:cNvCxnSpPr/>
          <p:nvPr/>
        </p:nvCxnSpPr>
        <p:spPr>
          <a:xfrm flipV="1">
            <a:off x="4618038" y="1755775"/>
            <a:ext cx="0" cy="2343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989" name="Tekstvak 1">
            <a:extLst>
              <a:ext uri="{FF2B5EF4-FFF2-40B4-BE49-F238E27FC236}">
                <a16:creationId xmlns:a16="http://schemas.microsoft.com/office/drawing/2014/main" id="{27AFCFDA-F508-F262-0280-8AB61D10F047}"/>
              </a:ext>
            </a:extLst>
          </p:cNvPr>
          <p:cNvSpPr txBox="1">
            <a:spLocks noChangeArrowheads="1"/>
          </p:cNvSpPr>
          <p:nvPr/>
        </p:nvSpPr>
        <p:spPr bwMode="auto">
          <a:xfrm>
            <a:off x="6080125" y="1387475"/>
            <a:ext cx="48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NO</a:t>
            </a:r>
          </a:p>
        </p:txBody>
      </p:sp>
      <p:cxnSp>
        <p:nvCxnSpPr>
          <p:cNvPr id="8" name="Rechte verbindingslijn met pijl 7">
            <a:extLst>
              <a:ext uri="{FF2B5EF4-FFF2-40B4-BE49-F238E27FC236}">
                <a16:creationId xmlns:a16="http://schemas.microsoft.com/office/drawing/2014/main" id="{9AAFDDAE-52D4-4D19-A695-33AD470BB63D}"/>
              </a:ext>
            </a:extLst>
          </p:cNvPr>
          <p:cNvCxnSpPr/>
          <p:nvPr/>
        </p:nvCxnSpPr>
        <p:spPr>
          <a:xfrm>
            <a:off x="3027363" y="3427413"/>
            <a:ext cx="9525" cy="57626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41991" name="Tekstvak 7">
            <a:extLst>
              <a:ext uri="{FF2B5EF4-FFF2-40B4-BE49-F238E27FC236}">
                <a16:creationId xmlns:a16="http://schemas.microsoft.com/office/drawing/2014/main" id="{4D035C02-E9EA-2C91-0A2C-886A8DAD14F3}"/>
              </a:ext>
            </a:extLst>
          </p:cNvPr>
          <p:cNvSpPr txBox="1">
            <a:spLocks noChangeArrowheads="1"/>
          </p:cNvSpPr>
          <p:nvPr/>
        </p:nvSpPr>
        <p:spPr bwMode="auto">
          <a:xfrm>
            <a:off x="2760663" y="3052763"/>
            <a:ext cx="54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sz="2000" b="1">
                <a:solidFill>
                  <a:srgbClr val="C00000"/>
                </a:solidFill>
              </a:rPr>
              <a:t>Nel</a:t>
            </a:r>
          </a:p>
        </p:txBody>
      </p:sp>
      <p:cxnSp>
        <p:nvCxnSpPr>
          <p:cNvPr id="6" name="Rechte verbindingslijn 5">
            <a:extLst>
              <a:ext uri="{FF2B5EF4-FFF2-40B4-BE49-F238E27FC236}">
                <a16:creationId xmlns:a16="http://schemas.microsoft.com/office/drawing/2014/main" id="{3D66776C-08F5-52E9-6E4A-9AF2E0CC9204}"/>
              </a:ext>
            </a:extLst>
          </p:cNvPr>
          <p:cNvCxnSpPr>
            <a:stCxn id="11" idx="1"/>
          </p:cNvCxnSpPr>
          <p:nvPr/>
        </p:nvCxnSpPr>
        <p:spPr>
          <a:xfrm>
            <a:off x="2720975" y="4025900"/>
            <a:ext cx="53975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Vierkante haak links 10">
            <a:extLst>
              <a:ext uri="{FF2B5EF4-FFF2-40B4-BE49-F238E27FC236}">
                <a16:creationId xmlns:a16="http://schemas.microsoft.com/office/drawing/2014/main" id="{4D06CBCE-1FCB-1696-2555-A6639D7BC3EC}"/>
              </a:ext>
            </a:extLst>
          </p:cNvPr>
          <p:cNvSpPr/>
          <p:nvPr/>
        </p:nvSpPr>
        <p:spPr>
          <a:xfrm>
            <a:off x="2720975" y="3851275"/>
            <a:ext cx="44450" cy="347663"/>
          </a:xfrm>
          <a:prstGeom prst="lef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sp>
        <p:nvSpPr>
          <p:cNvPr id="12" name="Vierkante haak rechts 11">
            <a:extLst>
              <a:ext uri="{FF2B5EF4-FFF2-40B4-BE49-F238E27FC236}">
                <a16:creationId xmlns:a16="http://schemas.microsoft.com/office/drawing/2014/main" id="{80F1BB49-D1CD-D0D6-9E3C-6C688F85FDB8}"/>
              </a:ext>
            </a:extLst>
          </p:cNvPr>
          <p:cNvSpPr/>
          <p:nvPr/>
        </p:nvSpPr>
        <p:spPr>
          <a:xfrm>
            <a:off x="3200400" y="3836988"/>
            <a:ext cx="57150" cy="346075"/>
          </a:xfrm>
          <a:prstGeom prst="righ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cxnSp>
        <p:nvCxnSpPr>
          <p:cNvPr id="4" name="Rechte verbindingslijn met pijl 3">
            <a:extLst>
              <a:ext uri="{FF2B5EF4-FFF2-40B4-BE49-F238E27FC236}">
                <a16:creationId xmlns:a16="http://schemas.microsoft.com/office/drawing/2014/main" id="{3B5D6DC0-18D2-E616-A10D-ADA81C782BBC}"/>
              </a:ext>
            </a:extLst>
          </p:cNvPr>
          <p:cNvCxnSpPr/>
          <p:nvPr/>
        </p:nvCxnSpPr>
        <p:spPr>
          <a:xfrm flipV="1">
            <a:off x="2578100" y="2493963"/>
            <a:ext cx="0" cy="1704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A6285412-6FE1-D989-A709-2A4241D7AF4B}"/>
              </a:ext>
            </a:extLst>
          </p:cNvPr>
          <p:cNvCxnSpPr/>
          <p:nvPr/>
        </p:nvCxnSpPr>
        <p:spPr>
          <a:xfrm flipV="1">
            <a:off x="3324225" y="2949575"/>
            <a:ext cx="0" cy="1233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997" name="Tekstvak 16">
            <a:extLst>
              <a:ext uri="{FF2B5EF4-FFF2-40B4-BE49-F238E27FC236}">
                <a16:creationId xmlns:a16="http://schemas.microsoft.com/office/drawing/2014/main" id="{7CD0BA38-3AAD-68DD-4870-302AFEA6CA75}"/>
              </a:ext>
            </a:extLst>
          </p:cNvPr>
          <p:cNvSpPr txBox="1">
            <a:spLocks noChangeArrowheads="1"/>
          </p:cNvSpPr>
          <p:nvPr/>
        </p:nvSpPr>
        <p:spPr bwMode="auto">
          <a:xfrm>
            <a:off x="4976813" y="2632075"/>
            <a:ext cx="48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NO</a:t>
            </a:r>
          </a:p>
        </p:txBody>
      </p:sp>
      <p:sp>
        <p:nvSpPr>
          <p:cNvPr id="41998" name="Tekstvak 9">
            <a:extLst>
              <a:ext uri="{FF2B5EF4-FFF2-40B4-BE49-F238E27FC236}">
                <a16:creationId xmlns:a16="http://schemas.microsoft.com/office/drawing/2014/main" id="{0A917C2A-7833-AF0E-AD8C-B7D7483E2810}"/>
              </a:ext>
            </a:extLst>
          </p:cNvPr>
          <p:cNvSpPr txBox="1">
            <a:spLocks noChangeArrowheads="1"/>
          </p:cNvSpPr>
          <p:nvPr/>
        </p:nvSpPr>
        <p:spPr bwMode="auto">
          <a:xfrm>
            <a:off x="2855913" y="5335588"/>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sz="1400">
                <a:solidFill>
                  <a:schemeClr val="bg1"/>
                </a:solidFill>
              </a:rPr>
              <a:t>24</a:t>
            </a:r>
          </a:p>
        </p:txBody>
      </p:sp>
      <p:pic>
        <p:nvPicPr>
          <p:cNvPr id="41999" name="Picture 19">
            <a:extLst>
              <a:ext uri="{FF2B5EF4-FFF2-40B4-BE49-F238E27FC236}">
                <a16:creationId xmlns:a16="http://schemas.microsoft.com/office/drawing/2014/main" id="{ADFD8CD2-2C4E-3650-B023-2FF7660C40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3013" y="1395413"/>
            <a:ext cx="3582987"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000" name="Picture 20">
            <a:extLst>
              <a:ext uri="{FF2B5EF4-FFF2-40B4-BE49-F238E27FC236}">
                <a16:creationId xmlns:a16="http://schemas.microsoft.com/office/drawing/2014/main" id="{B9C5D110-E95C-BFF4-2A58-786FCCA5F3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900" y="1976438"/>
            <a:ext cx="3910013"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001" name="Picture 21">
            <a:extLst>
              <a:ext uri="{FF2B5EF4-FFF2-40B4-BE49-F238E27FC236}">
                <a16:creationId xmlns:a16="http://schemas.microsoft.com/office/drawing/2014/main" id="{884A322E-8AAC-5757-A3EF-7052FC3C13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7238" y="2630488"/>
            <a:ext cx="2949575" cy="32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002" name="Tekstvak 13">
            <a:extLst>
              <a:ext uri="{FF2B5EF4-FFF2-40B4-BE49-F238E27FC236}">
                <a16:creationId xmlns:a16="http://schemas.microsoft.com/office/drawing/2014/main" id="{D9C9A47E-0ECE-F368-2086-206F2609A5FF}"/>
              </a:ext>
            </a:extLst>
          </p:cNvPr>
          <p:cNvSpPr txBox="1">
            <a:spLocks noChangeArrowheads="1"/>
          </p:cNvSpPr>
          <p:nvPr/>
        </p:nvSpPr>
        <p:spPr bwMode="auto">
          <a:xfrm>
            <a:off x="4768850" y="2025650"/>
            <a:ext cx="51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YES</a:t>
            </a:r>
          </a:p>
        </p:txBody>
      </p:sp>
      <p:pic>
        <p:nvPicPr>
          <p:cNvPr id="5" name="Audio 4">
            <a:extLst>
              <a:ext uri="{FF2B5EF4-FFF2-40B4-BE49-F238E27FC236}">
                <a16:creationId xmlns:a16="http://schemas.microsoft.com/office/drawing/2014/main" id="{CD3BD81A-5344-DEE3-8E20-892F5D43AE5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511"/>
    </mc:Choice>
    <mc:Fallback>
      <p:transition spd="slow" advTm="15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2">
            <a:extLst>
              <a:ext uri="{FF2B5EF4-FFF2-40B4-BE49-F238E27FC236}">
                <a16:creationId xmlns:a16="http://schemas.microsoft.com/office/drawing/2014/main" id="{9D42C1E0-01DD-ADB1-72ED-64D74BBE6A59}"/>
              </a:ext>
            </a:extLst>
          </p:cNvPr>
          <p:cNvSpPr>
            <a:spLocks noGrp="1"/>
          </p:cNvSpPr>
          <p:nvPr>
            <p:ph type="title"/>
          </p:nvPr>
        </p:nvSpPr>
        <p:spPr bwMode="auto">
          <a:xfrm>
            <a:off x="2195513" y="46038"/>
            <a:ext cx="6491287"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nl-NL" altLang="nl-NL">
                <a:ea typeface="ＭＳ Ｐゴシック" panose="020B0600070205080204" pitchFamily="34" charset="-128"/>
              </a:rPr>
              <a:t>Item banks are sustainable</a:t>
            </a:r>
          </a:p>
        </p:txBody>
      </p:sp>
      <p:pic>
        <p:nvPicPr>
          <p:cNvPr id="44035" name="Picture 2">
            <a:extLst>
              <a:ext uri="{FF2B5EF4-FFF2-40B4-BE49-F238E27FC236}">
                <a16:creationId xmlns:a16="http://schemas.microsoft.com/office/drawing/2014/main" id="{555C7B7F-5C1F-C6C2-D039-B17631F648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1663" y="1206500"/>
            <a:ext cx="718502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kstvak 9">
            <a:extLst>
              <a:ext uri="{FF2B5EF4-FFF2-40B4-BE49-F238E27FC236}">
                <a16:creationId xmlns:a16="http://schemas.microsoft.com/office/drawing/2014/main" id="{3F019CB9-184A-40FD-CBF6-A3325379EA2E}"/>
              </a:ext>
            </a:extLst>
          </p:cNvPr>
          <p:cNvSpPr txBox="1">
            <a:spLocks noChangeArrowheads="1"/>
          </p:cNvSpPr>
          <p:nvPr/>
        </p:nvSpPr>
        <p:spPr bwMode="auto">
          <a:xfrm>
            <a:off x="3608388" y="3076575"/>
            <a:ext cx="417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chemeClr val="bg1"/>
                </a:solidFill>
              </a:rPr>
              <a:t>25</a:t>
            </a:r>
          </a:p>
        </p:txBody>
      </p:sp>
      <p:sp>
        <p:nvSpPr>
          <p:cNvPr id="44037" name="Tekstvak 10">
            <a:extLst>
              <a:ext uri="{FF2B5EF4-FFF2-40B4-BE49-F238E27FC236}">
                <a16:creationId xmlns:a16="http://schemas.microsoft.com/office/drawing/2014/main" id="{BFEB3F1F-F2BA-930A-3A9A-4C25D9DC719A}"/>
              </a:ext>
            </a:extLst>
          </p:cNvPr>
          <p:cNvSpPr txBox="1">
            <a:spLocks noChangeArrowheads="1"/>
          </p:cNvSpPr>
          <p:nvPr/>
        </p:nvSpPr>
        <p:spPr bwMode="auto">
          <a:xfrm>
            <a:off x="6891338" y="307975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chemeClr val="bg1"/>
                </a:solidFill>
              </a:rPr>
              <a:t>75</a:t>
            </a:r>
          </a:p>
        </p:txBody>
      </p:sp>
      <p:grpSp>
        <p:nvGrpSpPr>
          <p:cNvPr id="44038" name="Groep 4">
            <a:extLst>
              <a:ext uri="{FF2B5EF4-FFF2-40B4-BE49-F238E27FC236}">
                <a16:creationId xmlns:a16="http://schemas.microsoft.com/office/drawing/2014/main" id="{06BE67F7-6E2C-FB72-F114-4B12EFBC4192}"/>
              </a:ext>
            </a:extLst>
          </p:cNvPr>
          <p:cNvGrpSpPr>
            <a:grpSpLocks/>
          </p:cNvGrpSpPr>
          <p:nvPr/>
        </p:nvGrpSpPr>
        <p:grpSpPr bwMode="auto">
          <a:xfrm>
            <a:off x="5597525" y="4064000"/>
            <a:ext cx="3459163" cy="1165225"/>
            <a:chOff x="5597023" y="4064000"/>
            <a:chExt cx="3459665" cy="1165742"/>
          </a:xfrm>
        </p:grpSpPr>
        <p:sp>
          <p:nvSpPr>
            <p:cNvPr id="44040" name="Tekstvak 1">
              <a:extLst>
                <a:ext uri="{FF2B5EF4-FFF2-40B4-BE49-F238E27FC236}">
                  <a16:creationId xmlns:a16="http://schemas.microsoft.com/office/drawing/2014/main" id="{E849FF54-DC49-1171-EE64-2F2A449489F0}"/>
                </a:ext>
              </a:extLst>
            </p:cNvPr>
            <p:cNvSpPr txBox="1">
              <a:spLocks noChangeArrowheads="1"/>
            </p:cNvSpPr>
            <p:nvPr/>
          </p:nvSpPr>
          <p:spPr bwMode="auto">
            <a:xfrm>
              <a:off x="5597023" y="4860410"/>
              <a:ext cx="3459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rgbClr val="92D050"/>
                  </a:solidFill>
                </a:rPr>
                <a:t>Are you able to use a smartphone?</a:t>
              </a:r>
            </a:p>
          </p:txBody>
        </p:sp>
        <p:cxnSp>
          <p:nvCxnSpPr>
            <p:cNvPr id="4" name="Rechte verbindingslijn met pijl 3">
              <a:extLst>
                <a:ext uri="{FF2B5EF4-FFF2-40B4-BE49-F238E27FC236}">
                  <a16:creationId xmlns:a16="http://schemas.microsoft.com/office/drawing/2014/main" id="{5AB189FC-73B0-7DD9-9AEC-9B2F5EAAE7C2}"/>
                </a:ext>
              </a:extLst>
            </p:cNvPr>
            <p:cNvCxnSpPr/>
            <p:nvPr/>
          </p:nvCxnSpPr>
          <p:spPr>
            <a:xfrm flipV="1">
              <a:off x="6840216" y="4064000"/>
              <a:ext cx="0" cy="795691"/>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grpSp>
      <p:sp>
        <p:nvSpPr>
          <p:cNvPr id="2" name="Rechthoek 1">
            <a:extLst>
              <a:ext uri="{FF2B5EF4-FFF2-40B4-BE49-F238E27FC236}">
                <a16:creationId xmlns:a16="http://schemas.microsoft.com/office/drawing/2014/main" id="{4502D76F-51ED-D7AB-3017-3AAC94093358}"/>
              </a:ext>
            </a:extLst>
          </p:cNvPr>
          <p:cNvSpPr/>
          <p:nvPr/>
        </p:nvSpPr>
        <p:spPr>
          <a:xfrm>
            <a:off x="4279900" y="4064000"/>
            <a:ext cx="584200" cy="795338"/>
          </a:xfrm>
          <a:prstGeom prst="rect">
            <a:avLst/>
          </a:prstGeom>
          <a:solidFill>
            <a:srgbClr val="272940"/>
          </a:solidFill>
          <a:ln>
            <a:solidFill>
              <a:srgbClr val="27294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pic>
        <p:nvPicPr>
          <p:cNvPr id="8" name="Audio 7">
            <a:extLst>
              <a:ext uri="{FF2B5EF4-FFF2-40B4-BE49-F238E27FC236}">
                <a16:creationId xmlns:a16="http://schemas.microsoft.com/office/drawing/2014/main" id="{8AC79CA4-8BFB-E8F4-7ADD-71286CF4965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15300" y="5829300"/>
            <a:ext cx="812800" cy="8128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4270"/>
    </mc:Choice>
    <mc:Fallback>
      <p:transition spd="slow" advTm="54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2">
            <a:extLst>
              <a:ext uri="{FF2B5EF4-FFF2-40B4-BE49-F238E27FC236}">
                <a16:creationId xmlns:a16="http://schemas.microsoft.com/office/drawing/2014/main" id="{363415CD-5E51-9E86-F0F4-A38EA78FF316}"/>
              </a:ext>
            </a:extLst>
          </p:cNvPr>
          <p:cNvSpPr>
            <a:spLocks noGrp="1"/>
          </p:cNvSpPr>
          <p:nvPr>
            <p:ph type="title"/>
          </p:nvPr>
        </p:nvSpPr>
        <p:spPr bwMode="auto">
          <a:xfrm>
            <a:off x="2195513" y="46038"/>
            <a:ext cx="6491287"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nl-NL" altLang="nl-NL">
                <a:ea typeface="ＭＳ Ｐゴシック" panose="020B0600070205080204" pitchFamily="34" charset="-128"/>
              </a:rPr>
              <a:t>Linking</a:t>
            </a:r>
          </a:p>
        </p:txBody>
      </p:sp>
      <p:pic>
        <p:nvPicPr>
          <p:cNvPr id="46083" name="Picture 2">
            <a:extLst>
              <a:ext uri="{FF2B5EF4-FFF2-40B4-BE49-F238E27FC236}">
                <a16:creationId xmlns:a16="http://schemas.microsoft.com/office/drawing/2014/main" id="{9922B771-8693-50C3-3A2D-F9FE45DB6A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7544" b="28973"/>
          <a:stretch>
            <a:fillRect/>
          </a:stretch>
        </p:blipFill>
        <p:spPr bwMode="auto">
          <a:xfrm>
            <a:off x="1271588" y="1663700"/>
            <a:ext cx="718502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kstvak 9">
            <a:extLst>
              <a:ext uri="{FF2B5EF4-FFF2-40B4-BE49-F238E27FC236}">
                <a16:creationId xmlns:a16="http://schemas.microsoft.com/office/drawing/2014/main" id="{B0D44C49-41CE-892C-0E0F-7733345E8C9F}"/>
              </a:ext>
            </a:extLst>
          </p:cNvPr>
          <p:cNvSpPr txBox="1">
            <a:spLocks noChangeArrowheads="1"/>
          </p:cNvSpPr>
          <p:nvPr/>
        </p:nvSpPr>
        <p:spPr bwMode="auto">
          <a:xfrm>
            <a:off x="3608388" y="1997075"/>
            <a:ext cx="417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chemeClr val="bg1"/>
                </a:solidFill>
              </a:rPr>
              <a:t>25</a:t>
            </a:r>
          </a:p>
        </p:txBody>
      </p:sp>
      <p:sp>
        <p:nvSpPr>
          <p:cNvPr id="46085" name="Tekstvak 10">
            <a:extLst>
              <a:ext uri="{FF2B5EF4-FFF2-40B4-BE49-F238E27FC236}">
                <a16:creationId xmlns:a16="http://schemas.microsoft.com/office/drawing/2014/main" id="{518034D4-D7FC-99ED-508F-4C59982D3D0A}"/>
              </a:ext>
            </a:extLst>
          </p:cNvPr>
          <p:cNvSpPr txBox="1">
            <a:spLocks noChangeArrowheads="1"/>
          </p:cNvSpPr>
          <p:nvPr/>
        </p:nvSpPr>
        <p:spPr bwMode="auto">
          <a:xfrm>
            <a:off x="6891338" y="200025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chemeClr val="bg1"/>
                </a:solidFill>
              </a:rPr>
              <a:t>75</a:t>
            </a:r>
          </a:p>
        </p:txBody>
      </p:sp>
      <p:grpSp>
        <p:nvGrpSpPr>
          <p:cNvPr id="46086" name="Groep 4">
            <a:extLst>
              <a:ext uri="{FF2B5EF4-FFF2-40B4-BE49-F238E27FC236}">
                <a16:creationId xmlns:a16="http://schemas.microsoft.com/office/drawing/2014/main" id="{F6253B5B-1F09-4249-26D0-1DBC98BD1E20}"/>
              </a:ext>
            </a:extLst>
          </p:cNvPr>
          <p:cNvGrpSpPr>
            <a:grpSpLocks/>
          </p:cNvGrpSpPr>
          <p:nvPr/>
        </p:nvGrpSpPr>
        <p:grpSpPr bwMode="auto">
          <a:xfrm>
            <a:off x="6294438" y="3086100"/>
            <a:ext cx="1193800" cy="1263650"/>
            <a:chOff x="6243652" y="4165645"/>
            <a:chExt cx="1193128" cy="1263574"/>
          </a:xfrm>
        </p:grpSpPr>
        <p:sp>
          <p:nvSpPr>
            <p:cNvPr id="46105" name="Tekstvak 1">
              <a:extLst>
                <a:ext uri="{FF2B5EF4-FFF2-40B4-BE49-F238E27FC236}">
                  <a16:creationId xmlns:a16="http://schemas.microsoft.com/office/drawing/2014/main" id="{39206E95-2DF2-1689-33BD-584109549DAA}"/>
                </a:ext>
              </a:extLst>
            </p:cNvPr>
            <p:cNvSpPr txBox="1">
              <a:spLocks noChangeArrowheads="1"/>
            </p:cNvSpPr>
            <p:nvPr/>
          </p:nvSpPr>
          <p:spPr bwMode="auto">
            <a:xfrm>
              <a:off x="6243652" y="5059723"/>
              <a:ext cx="1193128" cy="3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rgbClr val="FF0000"/>
                  </a:solidFill>
                </a:rPr>
                <a:t>SF36 – PF5</a:t>
              </a:r>
            </a:p>
          </p:txBody>
        </p:sp>
        <p:cxnSp>
          <p:nvCxnSpPr>
            <p:cNvPr id="4" name="Rechte verbindingslijn met pijl 3">
              <a:extLst>
                <a:ext uri="{FF2B5EF4-FFF2-40B4-BE49-F238E27FC236}">
                  <a16:creationId xmlns:a16="http://schemas.microsoft.com/office/drawing/2014/main" id="{CB0A0D01-1042-A27F-9A91-E5B60B1F4610}"/>
                </a:ext>
              </a:extLst>
            </p:cNvPr>
            <p:cNvCxnSpPr>
              <a:stCxn id="46105" idx="0"/>
            </p:cNvCxnSpPr>
            <p:nvPr/>
          </p:nvCxnSpPr>
          <p:spPr>
            <a:xfrm flipV="1">
              <a:off x="6840216" y="4165645"/>
              <a:ext cx="0" cy="8937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 name="Rechthoek 1">
            <a:extLst>
              <a:ext uri="{FF2B5EF4-FFF2-40B4-BE49-F238E27FC236}">
                <a16:creationId xmlns:a16="http://schemas.microsoft.com/office/drawing/2014/main" id="{8A137048-22D4-6212-F90B-6496F56FBDCC}"/>
              </a:ext>
            </a:extLst>
          </p:cNvPr>
          <p:cNvSpPr/>
          <p:nvPr/>
        </p:nvSpPr>
        <p:spPr>
          <a:xfrm>
            <a:off x="4279900" y="2984500"/>
            <a:ext cx="584200" cy="795338"/>
          </a:xfrm>
          <a:prstGeom prst="rect">
            <a:avLst/>
          </a:prstGeom>
          <a:solidFill>
            <a:srgbClr val="272940"/>
          </a:solidFill>
          <a:ln>
            <a:solidFill>
              <a:srgbClr val="27294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grpSp>
        <p:nvGrpSpPr>
          <p:cNvPr id="46088" name="Groep 4">
            <a:extLst>
              <a:ext uri="{FF2B5EF4-FFF2-40B4-BE49-F238E27FC236}">
                <a16:creationId xmlns:a16="http://schemas.microsoft.com/office/drawing/2014/main" id="{A065B6C3-8403-28D0-C08D-C2DC21674C10}"/>
              </a:ext>
            </a:extLst>
          </p:cNvPr>
          <p:cNvGrpSpPr>
            <a:grpSpLocks/>
          </p:cNvGrpSpPr>
          <p:nvPr/>
        </p:nvGrpSpPr>
        <p:grpSpPr bwMode="auto">
          <a:xfrm>
            <a:off x="5608638" y="3086100"/>
            <a:ext cx="1193800" cy="1509713"/>
            <a:chOff x="6243652" y="3918698"/>
            <a:chExt cx="1193128" cy="1510521"/>
          </a:xfrm>
        </p:grpSpPr>
        <p:sp>
          <p:nvSpPr>
            <p:cNvPr id="46103" name="Tekstvak 1">
              <a:extLst>
                <a:ext uri="{FF2B5EF4-FFF2-40B4-BE49-F238E27FC236}">
                  <a16:creationId xmlns:a16="http://schemas.microsoft.com/office/drawing/2014/main" id="{BB126E1F-EDE1-9D8C-6F9E-06EB6BE2A764}"/>
                </a:ext>
              </a:extLst>
            </p:cNvPr>
            <p:cNvSpPr txBox="1">
              <a:spLocks noChangeArrowheads="1"/>
            </p:cNvSpPr>
            <p:nvPr/>
          </p:nvSpPr>
          <p:spPr bwMode="auto">
            <a:xfrm>
              <a:off x="6243652" y="5059723"/>
              <a:ext cx="1193128" cy="3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rgbClr val="FF0000"/>
                  </a:solidFill>
                </a:rPr>
                <a:t>SF36 – PF4</a:t>
              </a:r>
            </a:p>
          </p:txBody>
        </p:sp>
        <p:cxnSp>
          <p:nvCxnSpPr>
            <p:cNvPr id="14" name="Rechte verbindingslijn met pijl 13">
              <a:extLst>
                <a:ext uri="{FF2B5EF4-FFF2-40B4-BE49-F238E27FC236}">
                  <a16:creationId xmlns:a16="http://schemas.microsoft.com/office/drawing/2014/main" id="{55D3C169-7309-7B04-F615-352DB4908E1C}"/>
                </a:ext>
              </a:extLst>
            </p:cNvPr>
            <p:cNvCxnSpPr>
              <a:stCxn id="46103" idx="0"/>
            </p:cNvCxnSpPr>
            <p:nvPr/>
          </p:nvCxnSpPr>
          <p:spPr>
            <a:xfrm flipV="1">
              <a:off x="6840216" y="3918698"/>
              <a:ext cx="0" cy="11404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46089" name="Groep 4">
            <a:extLst>
              <a:ext uri="{FF2B5EF4-FFF2-40B4-BE49-F238E27FC236}">
                <a16:creationId xmlns:a16="http://schemas.microsoft.com/office/drawing/2014/main" id="{F3595221-3810-17A6-E1C6-87B51D1DEE10}"/>
              </a:ext>
            </a:extLst>
          </p:cNvPr>
          <p:cNvGrpSpPr>
            <a:grpSpLocks/>
          </p:cNvGrpSpPr>
          <p:nvPr/>
        </p:nvGrpSpPr>
        <p:grpSpPr bwMode="auto">
          <a:xfrm>
            <a:off x="4422775" y="3086100"/>
            <a:ext cx="1193800" cy="1263650"/>
            <a:chOff x="6243652" y="4165645"/>
            <a:chExt cx="1193128" cy="1263574"/>
          </a:xfrm>
        </p:grpSpPr>
        <p:sp>
          <p:nvSpPr>
            <p:cNvPr id="46101" name="Tekstvak 1">
              <a:extLst>
                <a:ext uri="{FF2B5EF4-FFF2-40B4-BE49-F238E27FC236}">
                  <a16:creationId xmlns:a16="http://schemas.microsoft.com/office/drawing/2014/main" id="{0F1D6D36-9E7E-AB3F-0CB4-5EB20DCF13F6}"/>
                </a:ext>
              </a:extLst>
            </p:cNvPr>
            <p:cNvSpPr txBox="1">
              <a:spLocks noChangeArrowheads="1"/>
            </p:cNvSpPr>
            <p:nvPr/>
          </p:nvSpPr>
          <p:spPr bwMode="auto">
            <a:xfrm>
              <a:off x="6243652" y="5059723"/>
              <a:ext cx="1193128" cy="3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rgbClr val="FF0000"/>
                  </a:solidFill>
                </a:rPr>
                <a:t>SF36 – PF3</a:t>
              </a:r>
            </a:p>
          </p:txBody>
        </p:sp>
        <p:cxnSp>
          <p:nvCxnSpPr>
            <p:cNvPr id="18" name="Rechte verbindingslijn met pijl 17">
              <a:extLst>
                <a:ext uri="{FF2B5EF4-FFF2-40B4-BE49-F238E27FC236}">
                  <a16:creationId xmlns:a16="http://schemas.microsoft.com/office/drawing/2014/main" id="{100D0438-A8DC-17BE-0D40-C0C8F0240C6E}"/>
                </a:ext>
              </a:extLst>
            </p:cNvPr>
            <p:cNvCxnSpPr>
              <a:stCxn id="46101" idx="0"/>
            </p:cNvCxnSpPr>
            <p:nvPr/>
          </p:nvCxnSpPr>
          <p:spPr>
            <a:xfrm flipV="1">
              <a:off x="6840216" y="4165645"/>
              <a:ext cx="0" cy="8937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46090" name="Groep 4">
            <a:extLst>
              <a:ext uri="{FF2B5EF4-FFF2-40B4-BE49-F238E27FC236}">
                <a16:creationId xmlns:a16="http://schemas.microsoft.com/office/drawing/2014/main" id="{84989AC4-E950-C24A-2621-0E8C013B64B4}"/>
              </a:ext>
            </a:extLst>
          </p:cNvPr>
          <p:cNvGrpSpPr>
            <a:grpSpLocks/>
          </p:cNvGrpSpPr>
          <p:nvPr/>
        </p:nvGrpSpPr>
        <p:grpSpPr bwMode="auto">
          <a:xfrm>
            <a:off x="3119438" y="3086100"/>
            <a:ext cx="1192212" cy="1509713"/>
            <a:chOff x="6243652" y="3918697"/>
            <a:chExt cx="1193128" cy="1510522"/>
          </a:xfrm>
        </p:grpSpPr>
        <p:sp>
          <p:nvSpPr>
            <p:cNvPr id="46099" name="Tekstvak 1">
              <a:extLst>
                <a:ext uri="{FF2B5EF4-FFF2-40B4-BE49-F238E27FC236}">
                  <a16:creationId xmlns:a16="http://schemas.microsoft.com/office/drawing/2014/main" id="{0E353C28-BA3D-9B6F-9DF1-BEC278370CA9}"/>
                </a:ext>
              </a:extLst>
            </p:cNvPr>
            <p:cNvSpPr txBox="1">
              <a:spLocks noChangeArrowheads="1"/>
            </p:cNvSpPr>
            <p:nvPr/>
          </p:nvSpPr>
          <p:spPr bwMode="auto">
            <a:xfrm>
              <a:off x="6243652" y="5059723"/>
              <a:ext cx="1193128" cy="3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rgbClr val="FF0000"/>
                  </a:solidFill>
                </a:rPr>
                <a:t>SF36 – PF2</a:t>
              </a:r>
            </a:p>
          </p:txBody>
        </p:sp>
        <p:cxnSp>
          <p:nvCxnSpPr>
            <p:cNvPr id="21" name="Rechte verbindingslijn met pijl 20">
              <a:extLst>
                <a:ext uri="{FF2B5EF4-FFF2-40B4-BE49-F238E27FC236}">
                  <a16:creationId xmlns:a16="http://schemas.microsoft.com/office/drawing/2014/main" id="{7B23DE40-B7D3-5FFF-1ED9-50367B14BB21}"/>
                </a:ext>
              </a:extLst>
            </p:cNvPr>
            <p:cNvCxnSpPr>
              <a:stCxn id="46099" idx="0"/>
            </p:cNvCxnSpPr>
            <p:nvPr/>
          </p:nvCxnSpPr>
          <p:spPr>
            <a:xfrm flipV="1">
              <a:off x="6841011" y="3918697"/>
              <a:ext cx="0" cy="11404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46091" name="Groep 4">
            <a:extLst>
              <a:ext uri="{FF2B5EF4-FFF2-40B4-BE49-F238E27FC236}">
                <a16:creationId xmlns:a16="http://schemas.microsoft.com/office/drawing/2014/main" id="{E52166AB-2964-A115-B638-1B61D71C7D1C}"/>
              </a:ext>
            </a:extLst>
          </p:cNvPr>
          <p:cNvGrpSpPr>
            <a:grpSpLocks/>
          </p:cNvGrpSpPr>
          <p:nvPr/>
        </p:nvGrpSpPr>
        <p:grpSpPr bwMode="auto">
          <a:xfrm>
            <a:off x="6980238" y="3086100"/>
            <a:ext cx="1193800" cy="1509713"/>
            <a:chOff x="6243652" y="3918698"/>
            <a:chExt cx="1193128" cy="1510521"/>
          </a:xfrm>
        </p:grpSpPr>
        <p:sp>
          <p:nvSpPr>
            <p:cNvPr id="46097" name="Tekstvak 1">
              <a:extLst>
                <a:ext uri="{FF2B5EF4-FFF2-40B4-BE49-F238E27FC236}">
                  <a16:creationId xmlns:a16="http://schemas.microsoft.com/office/drawing/2014/main" id="{42CB4A6A-CF88-CA77-86D2-3671B5A28A46}"/>
                </a:ext>
              </a:extLst>
            </p:cNvPr>
            <p:cNvSpPr txBox="1">
              <a:spLocks noChangeArrowheads="1"/>
            </p:cNvSpPr>
            <p:nvPr/>
          </p:nvSpPr>
          <p:spPr bwMode="auto">
            <a:xfrm>
              <a:off x="6243652" y="5059723"/>
              <a:ext cx="1193128" cy="3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rgbClr val="FF0000"/>
                  </a:solidFill>
                </a:rPr>
                <a:t>SF36 – PF6</a:t>
              </a:r>
            </a:p>
          </p:txBody>
        </p:sp>
        <p:cxnSp>
          <p:nvCxnSpPr>
            <p:cNvPr id="24" name="Rechte verbindingslijn met pijl 23">
              <a:extLst>
                <a:ext uri="{FF2B5EF4-FFF2-40B4-BE49-F238E27FC236}">
                  <a16:creationId xmlns:a16="http://schemas.microsoft.com/office/drawing/2014/main" id="{F2101D01-6531-DCCA-9A19-ABC79665A2C5}"/>
                </a:ext>
              </a:extLst>
            </p:cNvPr>
            <p:cNvCxnSpPr>
              <a:stCxn id="46097" idx="0"/>
            </p:cNvCxnSpPr>
            <p:nvPr/>
          </p:nvCxnSpPr>
          <p:spPr>
            <a:xfrm flipV="1">
              <a:off x="6840216" y="3918698"/>
              <a:ext cx="0" cy="11404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46092" name="Groep 4">
            <a:extLst>
              <a:ext uri="{FF2B5EF4-FFF2-40B4-BE49-F238E27FC236}">
                <a16:creationId xmlns:a16="http://schemas.microsoft.com/office/drawing/2014/main" id="{276141D7-94CC-5B1A-20A2-566DD9C3356E}"/>
              </a:ext>
            </a:extLst>
          </p:cNvPr>
          <p:cNvGrpSpPr>
            <a:grpSpLocks/>
          </p:cNvGrpSpPr>
          <p:nvPr/>
        </p:nvGrpSpPr>
        <p:grpSpPr bwMode="auto">
          <a:xfrm>
            <a:off x="2466975" y="3062288"/>
            <a:ext cx="1193800" cy="1262062"/>
            <a:chOff x="6243652" y="4165644"/>
            <a:chExt cx="1193128" cy="1263575"/>
          </a:xfrm>
        </p:grpSpPr>
        <p:sp>
          <p:nvSpPr>
            <p:cNvPr id="46095" name="Tekstvak 1">
              <a:extLst>
                <a:ext uri="{FF2B5EF4-FFF2-40B4-BE49-F238E27FC236}">
                  <a16:creationId xmlns:a16="http://schemas.microsoft.com/office/drawing/2014/main" id="{E0F1E884-75B6-08DA-F6B6-45137613BF33}"/>
                </a:ext>
              </a:extLst>
            </p:cNvPr>
            <p:cNvSpPr txBox="1">
              <a:spLocks noChangeArrowheads="1"/>
            </p:cNvSpPr>
            <p:nvPr/>
          </p:nvSpPr>
          <p:spPr bwMode="auto">
            <a:xfrm>
              <a:off x="6243652" y="5059723"/>
              <a:ext cx="1193128" cy="3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rgbClr val="FF0000"/>
                  </a:solidFill>
                </a:rPr>
                <a:t>SF36 – PF1</a:t>
              </a:r>
            </a:p>
          </p:txBody>
        </p:sp>
        <p:cxnSp>
          <p:nvCxnSpPr>
            <p:cNvPr id="27" name="Rechte verbindingslijn met pijl 26">
              <a:extLst>
                <a:ext uri="{FF2B5EF4-FFF2-40B4-BE49-F238E27FC236}">
                  <a16:creationId xmlns:a16="http://schemas.microsoft.com/office/drawing/2014/main" id="{D419703C-D65E-2683-490B-7259E15FF7C3}"/>
                </a:ext>
              </a:extLst>
            </p:cNvPr>
            <p:cNvCxnSpPr>
              <a:stCxn id="46095" idx="0"/>
            </p:cNvCxnSpPr>
            <p:nvPr/>
          </p:nvCxnSpPr>
          <p:spPr>
            <a:xfrm flipH="1" flipV="1">
              <a:off x="6840216" y="4165644"/>
              <a:ext cx="0" cy="8948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46093" name="Picture 2">
            <a:extLst>
              <a:ext uri="{FF2B5EF4-FFF2-40B4-BE49-F238E27FC236}">
                <a16:creationId xmlns:a16="http://schemas.microsoft.com/office/drawing/2014/main" id="{945214AA-F970-2537-5E51-714F323E34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942" t="12865" r="32117" b="18311"/>
          <a:stretch>
            <a:fillRect/>
          </a:stretch>
        </p:blipFill>
        <p:spPr bwMode="auto">
          <a:xfrm>
            <a:off x="4851400" y="5235575"/>
            <a:ext cx="1093788" cy="1246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hteraccolade 6">
            <a:extLst>
              <a:ext uri="{FF2B5EF4-FFF2-40B4-BE49-F238E27FC236}">
                <a16:creationId xmlns:a16="http://schemas.microsoft.com/office/drawing/2014/main" id="{13E778D4-EA18-AFDD-D9F1-BB11A0987549}"/>
              </a:ext>
            </a:extLst>
          </p:cNvPr>
          <p:cNvSpPr/>
          <p:nvPr/>
        </p:nvSpPr>
        <p:spPr>
          <a:xfrm rot="5400000">
            <a:off x="5159375" y="2082801"/>
            <a:ext cx="485775" cy="5543550"/>
          </a:xfrm>
          <a:prstGeom prst="righ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pic>
        <p:nvPicPr>
          <p:cNvPr id="22" name="Audio 21">
            <a:extLst>
              <a:ext uri="{FF2B5EF4-FFF2-40B4-BE49-F238E27FC236}">
                <a16:creationId xmlns:a16="http://schemas.microsoft.com/office/drawing/2014/main" id="{7EB361A1-9314-AC61-83A9-DCFAB33465A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439"/>
    </mc:Choice>
    <mc:Fallback>
      <p:transition spd="slow" advTm="24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2">
            <a:extLst>
              <a:ext uri="{FF2B5EF4-FFF2-40B4-BE49-F238E27FC236}">
                <a16:creationId xmlns:a16="http://schemas.microsoft.com/office/drawing/2014/main" id="{70FA9C6E-D707-1B95-7A33-FAA55C285CFC}"/>
              </a:ext>
            </a:extLst>
          </p:cNvPr>
          <p:cNvSpPr>
            <a:spLocks noGrp="1"/>
          </p:cNvSpPr>
          <p:nvPr>
            <p:ph type="title"/>
          </p:nvPr>
        </p:nvSpPr>
        <p:spPr bwMode="auto">
          <a:xfrm>
            <a:off x="2195513" y="131763"/>
            <a:ext cx="6491287" cy="87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a:ea typeface="ＭＳ Ｐゴシック" panose="020B0600070205080204" pitchFamily="34" charset="-128"/>
              </a:rPr>
              <a:t>Cross-walk table</a:t>
            </a:r>
          </a:p>
        </p:txBody>
      </p:sp>
      <p:sp>
        <p:nvSpPr>
          <p:cNvPr id="48131" name="Tijdelijke aanduiding voor dianummer 3">
            <a:extLst>
              <a:ext uri="{FF2B5EF4-FFF2-40B4-BE49-F238E27FC236}">
                <a16:creationId xmlns:a16="http://schemas.microsoft.com/office/drawing/2014/main" id="{4BFBF3F2-AD35-4314-9BA0-2F3EDB2CE5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01FAC15-1F85-CF49-818F-83FD71FC5360}" type="slidenum">
              <a:rPr lang="en-US" altLang="nl-NL">
                <a:solidFill>
                  <a:schemeClr val="bg1"/>
                </a:solidFill>
              </a:rPr>
              <a:pPr/>
              <a:t>18</a:t>
            </a:fld>
            <a:endParaRPr lang="en-US" altLang="nl-NL">
              <a:solidFill>
                <a:schemeClr val="bg1"/>
              </a:solidFill>
            </a:endParaRPr>
          </a:p>
        </p:txBody>
      </p:sp>
      <p:sp>
        <p:nvSpPr>
          <p:cNvPr id="48132" name="Text Placeholder 13">
            <a:extLst>
              <a:ext uri="{FF2B5EF4-FFF2-40B4-BE49-F238E27FC236}">
                <a16:creationId xmlns:a16="http://schemas.microsoft.com/office/drawing/2014/main" id="{FD86C872-E5B3-C48F-7DAA-01FA47A5A9C7}"/>
              </a:ext>
            </a:extLst>
          </p:cNvPr>
          <p:cNvSpPr txBox="1">
            <a:spLocks/>
          </p:cNvSpPr>
          <p:nvPr/>
        </p:nvSpPr>
        <p:spPr bwMode="auto">
          <a:xfrm>
            <a:off x="5491163" y="6015038"/>
            <a:ext cx="42529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685800" indent="-2286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lnSpc>
                <a:spcPct val="90000"/>
              </a:lnSpc>
              <a:buFont typeface="Arial" panose="020B0604020202020204" pitchFamily="34" charset="0"/>
              <a:buNone/>
            </a:pPr>
            <a:r>
              <a:rPr lang="en-US" altLang="en-US">
                <a:cs typeface="Arial" panose="020B0604020202020204" pitchFamily="34" charset="0"/>
                <a:hlinkClick r:id="rId4"/>
              </a:rPr>
              <a:t>www.prosettastone.org</a:t>
            </a:r>
            <a:endParaRPr lang="en-US" altLang="en-US">
              <a:cs typeface="Arial" panose="020B0604020202020204" pitchFamily="34" charset="0"/>
            </a:endParaRPr>
          </a:p>
        </p:txBody>
      </p:sp>
      <p:pic>
        <p:nvPicPr>
          <p:cNvPr id="48133" name="Afbeelding 1" descr="Microsoft Word - Crosswalk SF-36 Fysiek functioneren.docx en nog 2 andere pagina's - Profiel 1 - Microsoft​ Edge">
            <a:extLst>
              <a:ext uri="{FF2B5EF4-FFF2-40B4-BE49-F238E27FC236}">
                <a16:creationId xmlns:a16="http://schemas.microsoft.com/office/drawing/2014/main" id="{89405992-27D5-6F99-EA31-72F83DF308F6}"/>
              </a:ext>
            </a:extLst>
          </p:cNvPr>
          <p:cNvPicPr>
            <a:picLocks noChangeAspect="1"/>
          </p:cNvPicPr>
          <p:nvPr/>
        </p:nvPicPr>
        <p:blipFill>
          <a:blip r:embed="rId5">
            <a:extLst>
              <a:ext uri="{28A0092B-C50C-407E-A947-70E740481C1C}">
                <a14:useLocalDpi xmlns:a14="http://schemas.microsoft.com/office/drawing/2010/main" val="0"/>
              </a:ext>
            </a:extLst>
          </a:blip>
          <a:srcRect l="24445" t="24803" r="48473" b="9407"/>
          <a:stretch>
            <a:fillRect/>
          </a:stretch>
        </p:blipFill>
        <p:spPr bwMode="auto">
          <a:xfrm>
            <a:off x="2062163" y="1409700"/>
            <a:ext cx="34290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udio 13">
            <a:extLst>
              <a:ext uri="{FF2B5EF4-FFF2-40B4-BE49-F238E27FC236}">
                <a16:creationId xmlns:a16="http://schemas.microsoft.com/office/drawing/2014/main" id="{D5E72736-DF64-A62F-D800-D152B65E54A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9188"/>
    </mc:Choice>
    <mc:Fallback>
      <p:transition spd="slow" advTm="191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2">
            <a:extLst>
              <a:ext uri="{FF2B5EF4-FFF2-40B4-BE49-F238E27FC236}">
                <a16:creationId xmlns:a16="http://schemas.microsoft.com/office/drawing/2014/main" id="{D9BD6220-F4B2-3610-91CA-90EB37B1DE53}"/>
              </a:ext>
            </a:extLst>
          </p:cNvPr>
          <p:cNvSpPr>
            <a:spLocks noGrp="1"/>
          </p:cNvSpPr>
          <p:nvPr>
            <p:ph type="title"/>
          </p:nvPr>
        </p:nvSpPr>
        <p:spPr bwMode="auto">
          <a:xfrm>
            <a:off x="2195513" y="46038"/>
            <a:ext cx="6491287"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nl-NL" altLang="nl-NL">
                <a:ea typeface="ＭＳ Ｐゴシック" panose="020B0600070205080204" pitchFamily="34" charset="-128"/>
              </a:rPr>
              <a:t>Item banks offer a metric</a:t>
            </a:r>
          </a:p>
        </p:txBody>
      </p:sp>
      <p:pic>
        <p:nvPicPr>
          <p:cNvPr id="49155" name="Picture 2">
            <a:extLst>
              <a:ext uri="{FF2B5EF4-FFF2-40B4-BE49-F238E27FC236}">
                <a16:creationId xmlns:a16="http://schemas.microsoft.com/office/drawing/2014/main" id="{81FD390B-6CAF-D3EE-4C30-5AEA9072E6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6330"/>
          <a:stretch>
            <a:fillRect/>
          </a:stretch>
        </p:blipFill>
        <p:spPr bwMode="auto">
          <a:xfrm>
            <a:off x="1871663" y="1206500"/>
            <a:ext cx="718502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kstvak 9">
            <a:extLst>
              <a:ext uri="{FF2B5EF4-FFF2-40B4-BE49-F238E27FC236}">
                <a16:creationId xmlns:a16="http://schemas.microsoft.com/office/drawing/2014/main" id="{A3EB8310-D7D8-2DDD-8782-B7241D4F5FAC}"/>
              </a:ext>
            </a:extLst>
          </p:cNvPr>
          <p:cNvSpPr txBox="1">
            <a:spLocks noChangeArrowheads="1"/>
          </p:cNvSpPr>
          <p:nvPr/>
        </p:nvSpPr>
        <p:spPr bwMode="auto">
          <a:xfrm>
            <a:off x="3608388" y="3076575"/>
            <a:ext cx="417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chemeClr val="bg1"/>
                </a:solidFill>
              </a:rPr>
              <a:t>25</a:t>
            </a:r>
          </a:p>
        </p:txBody>
      </p:sp>
      <p:sp>
        <p:nvSpPr>
          <p:cNvPr id="49157" name="Tekstvak 10">
            <a:extLst>
              <a:ext uri="{FF2B5EF4-FFF2-40B4-BE49-F238E27FC236}">
                <a16:creationId xmlns:a16="http://schemas.microsoft.com/office/drawing/2014/main" id="{69E37577-6FEA-9508-4A10-345281F1346F}"/>
              </a:ext>
            </a:extLst>
          </p:cNvPr>
          <p:cNvSpPr txBox="1">
            <a:spLocks noChangeArrowheads="1"/>
          </p:cNvSpPr>
          <p:nvPr/>
        </p:nvSpPr>
        <p:spPr bwMode="auto">
          <a:xfrm>
            <a:off x="6891338" y="307975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chemeClr val="bg1"/>
                </a:solidFill>
              </a:rPr>
              <a:t>75</a:t>
            </a:r>
          </a:p>
        </p:txBody>
      </p:sp>
      <p:sp>
        <p:nvSpPr>
          <p:cNvPr id="49158" name="Tekstvak 2">
            <a:extLst>
              <a:ext uri="{FF2B5EF4-FFF2-40B4-BE49-F238E27FC236}">
                <a16:creationId xmlns:a16="http://schemas.microsoft.com/office/drawing/2014/main" id="{527E668B-6CFF-0DA2-C53D-59A2F8F96967}"/>
              </a:ext>
            </a:extLst>
          </p:cNvPr>
          <p:cNvSpPr txBox="1">
            <a:spLocks noChangeArrowheads="1"/>
          </p:cNvSpPr>
          <p:nvPr/>
        </p:nvSpPr>
        <p:spPr bwMode="auto">
          <a:xfrm>
            <a:off x="1871663" y="4327525"/>
            <a:ext cx="7185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nl-NL" altLang="nl-NL"/>
              <a:t>IRT offers a metric</a:t>
            </a:r>
          </a:p>
          <a:p>
            <a:endParaRPr lang="nl-NL" altLang="nl-NL"/>
          </a:p>
          <a:p>
            <a:endParaRPr lang="nl-NL" altLang="nl-NL"/>
          </a:p>
        </p:txBody>
      </p:sp>
      <p:sp>
        <p:nvSpPr>
          <p:cNvPr id="49159" name="Tekstvak 2">
            <a:extLst>
              <a:ext uri="{FF2B5EF4-FFF2-40B4-BE49-F238E27FC236}">
                <a16:creationId xmlns:a16="http://schemas.microsoft.com/office/drawing/2014/main" id="{40B329FD-D7A6-0D5E-6E4A-2516D9525755}"/>
              </a:ext>
            </a:extLst>
          </p:cNvPr>
          <p:cNvSpPr txBox="1">
            <a:spLocks noChangeArrowheads="1"/>
          </p:cNvSpPr>
          <p:nvPr/>
        </p:nvSpPr>
        <p:spPr bwMode="auto">
          <a:xfrm>
            <a:off x="1871663" y="4854575"/>
            <a:ext cx="6967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nl-NL" altLang="nl-NL"/>
              <a:t>The “Celsius” scale for PROs</a:t>
            </a:r>
          </a:p>
        </p:txBody>
      </p:sp>
      <p:sp>
        <p:nvSpPr>
          <p:cNvPr id="2" name="Tekstvak 1">
            <a:extLst>
              <a:ext uri="{FF2B5EF4-FFF2-40B4-BE49-F238E27FC236}">
                <a16:creationId xmlns:a16="http://schemas.microsoft.com/office/drawing/2014/main" id="{8CC82A36-3632-8A6D-0EC8-7DC5E0F4A072}"/>
              </a:ext>
            </a:extLst>
          </p:cNvPr>
          <p:cNvSpPr txBox="1"/>
          <p:nvPr/>
        </p:nvSpPr>
        <p:spPr>
          <a:xfrm>
            <a:off x="6116638" y="3517900"/>
            <a:ext cx="1528762" cy="492125"/>
          </a:xfrm>
          <a:prstGeom prst="rect">
            <a:avLst/>
          </a:prstGeom>
          <a:solidFill>
            <a:srgbClr val="AC487A"/>
          </a:solidFill>
        </p:spPr>
        <p:txBody>
          <a:bodyPr>
            <a:spAutoFit/>
          </a:bodyPr>
          <a:lstStyle/>
          <a:p>
            <a:pPr>
              <a:defRPr/>
            </a:pPr>
            <a:r>
              <a:rPr lang="nl-NL" sz="2600" dirty="0" err="1">
                <a:solidFill>
                  <a:schemeClr val="bg1"/>
                </a:solidFill>
                <a:latin typeface="+mn-lt"/>
              </a:rPr>
              <a:t>Metric</a:t>
            </a:r>
            <a:endParaRPr lang="nl-NL" sz="2600" dirty="0">
              <a:solidFill>
                <a:schemeClr val="bg1"/>
              </a:solidFill>
              <a:latin typeface="+mn-lt"/>
            </a:endParaRPr>
          </a:p>
        </p:txBody>
      </p:sp>
      <p:pic>
        <p:nvPicPr>
          <p:cNvPr id="23" name="Audio 22">
            <a:extLst>
              <a:ext uri="{FF2B5EF4-FFF2-40B4-BE49-F238E27FC236}">
                <a16:creationId xmlns:a16="http://schemas.microsoft.com/office/drawing/2014/main" id="{9455411A-26F1-7080-E3F0-AF97204D6D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529"/>
    </mc:Choice>
    <mc:Fallback>
      <p:transition spd="slow" advTm="435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nummer 1">
            <a:extLst>
              <a:ext uri="{FF2B5EF4-FFF2-40B4-BE49-F238E27FC236}">
                <a16:creationId xmlns:a16="http://schemas.microsoft.com/office/drawing/2014/main" id="{682CBE1F-36A9-4726-2937-6898594E83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8C31437-F7F3-2346-90F1-A1A5B26CBFE1}" type="slidenum">
              <a:rPr lang="en-US" altLang="nl-NL">
                <a:solidFill>
                  <a:schemeClr val="bg1"/>
                </a:solidFill>
              </a:rPr>
              <a:pPr/>
              <a:t>2</a:t>
            </a:fld>
            <a:endParaRPr lang="en-US" altLang="nl-NL">
              <a:solidFill>
                <a:schemeClr val="bg1"/>
              </a:solidFill>
            </a:endParaRPr>
          </a:p>
        </p:txBody>
      </p:sp>
      <p:sp>
        <p:nvSpPr>
          <p:cNvPr id="13315" name="Content Placeholder 1">
            <a:extLst>
              <a:ext uri="{FF2B5EF4-FFF2-40B4-BE49-F238E27FC236}">
                <a16:creationId xmlns:a16="http://schemas.microsoft.com/office/drawing/2014/main" id="{E1C134D9-0905-47B4-1450-DC220AAE5B61}"/>
              </a:ext>
            </a:extLst>
          </p:cNvPr>
          <p:cNvSpPr txBox="1">
            <a:spLocks/>
          </p:cNvSpPr>
          <p:nvPr/>
        </p:nvSpPr>
        <p:spPr bwMode="auto">
          <a:xfrm>
            <a:off x="788988" y="1584325"/>
            <a:ext cx="7715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tabLst>
                <a:tab pos="363538" algn="l"/>
              </a:tabLst>
              <a:defRPr>
                <a:solidFill>
                  <a:schemeClr val="tx1"/>
                </a:solidFill>
                <a:latin typeface="Calibri" pitchFamily="34" charset="0"/>
                <a:ea typeface="ＭＳ Ｐゴシック" pitchFamily="34" charset="-128"/>
              </a:defRPr>
            </a:lvl1pPr>
            <a:lvl2pPr marL="742950" indent="-285750" eaLnBrk="0" hangingPunct="0">
              <a:tabLst>
                <a:tab pos="363538" algn="l"/>
              </a:tabLst>
              <a:defRPr>
                <a:solidFill>
                  <a:schemeClr val="tx1"/>
                </a:solidFill>
                <a:latin typeface="Calibri" pitchFamily="34" charset="0"/>
                <a:ea typeface="ＭＳ Ｐゴシック" pitchFamily="34" charset="-128"/>
              </a:defRPr>
            </a:lvl2pPr>
            <a:lvl3pPr marL="1143000" indent="-228600" eaLnBrk="0" hangingPunct="0">
              <a:tabLst>
                <a:tab pos="363538" algn="l"/>
              </a:tabLst>
              <a:defRPr>
                <a:solidFill>
                  <a:schemeClr val="tx1"/>
                </a:solidFill>
                <a:latin typeface="Calibri" pitchFamily="34" charset="0"/>
                <a:ea typeface="ＭＳ Ｐゴシック" pitchFamily="34" charset="-128"/>
              </a:defRPr>
            </a:lvl3pPr>
            <a:lvl4pPr marL="1600200" indent="-228600" eaLnBrk="0" hangingPunct="0">
              <a:tabLst>
                <a:tab pos="363538" algn="l"/>
              </a:tabLst>
              <a:defRPr>
                <a:solidFill>
                  <a:schemeClr val="tx1"/>
                </a:solidFill>
                <a:latin typeface="Calibri" pitchFamily="34" charset="0"/>
                <a:ea typeface="ＭＳ Ｐゴシック" pitchFamily="34" charset="-128"/>
              </a:defRPr>
            </a:lvl4pPr>
            <a:lvl5pPr marL="2057400" indent="-228600" eaLnBrk="0" hangingPunct="0">
              <a:tabLst>
                <a:tab pos="363538" algn="l"/>
              </a:tabLst>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363538" algn="l"/>
              </a:tabLs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363538" algn="l"/>
              </a:tabLs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363538" algn="l"/>
              </a:tabLs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363538" algn="l"/>
              </a:tabLst>
              <a:defRPr>
                <a:solidFill>
                  <a:schemeClr val="tx1"/>
                </a:solidFill>
                <a:latin typeface="Calibri" pitchFamily="34" charset="0"/>
                <a:ea typeface="ＭＳ Ｐゴシック" pitchFamily="34" charset="-128"/>
              </a:defRPr>
            </a:lvl9pPr>
          </a:lstStyle>
          <a:p>
            <a:pPr eaLnBrk="1" hangingPunct="1">
              <a:spcBef>
                <a:spcPct val="20000"/>
              </a:spcBef>
              <a:buClr>
                <a:srgbClr val="FF0000"/>
              </a:buClr>
              <a:buSzPct val="120000"/>
              <a:buFont typeface="LucidaSansEF" pitchFamily="2" charset="0"/>
              <a:buNone/>
              <a:defRPr/>
            </a:pPr>
            <a:r>
              <a:rPr lang="nl-NL" sz="2000" b="1" dirty="0"/>
              <a:t>P</a:t>
            </a:r>
            <a:r>
              <a:rPr lang="nl-NL" sz="2000" dirty="0"/>
              <a:t>atient-</a:t>
            </a:r>
            <a:r>
              <a:rPr lang="nl-NL" sz="2000" b="1" dirty="0"/>
              <a:t>R</a:t>
            </a:r>
            <a:r>
              <a:rPr lang="nl-NL" sz="2000" dirty="0"/>
              <a:t>eported </a:t>
            </a:r>
            <a:r>
              <a:rPr lang="nl-NL" sz="2000" b="1" dirty="0"/>
              <a:t>O</a:t>
            </a:r>
            <a:r>
              <a:rPr lang="nl-NL" sz="2000" dirty="0"/>
              <a:t>utcomes </a:t>
            </a:r>
            <a:r>
              <a:rPr lang="nl-NL" sz="2000" b="1" dirty="0" err="1"/>
              <a:t>M</a:t>
            </a:r>
            <a:r>
              <a:rPr lang="nl-NL" sz="2000" dirty="0" err="1"/>
              <a:t>easurement</a:t>
            </a:r>
            <a:r>
              <a:rPr lang="nl-NL" sz="2000" dirty="0"/>
              <a:t> </a:t>
            </a:r>
            <a:r>
              <a:rPr lang="nl-NL" sz="2000" b="1" dirty="0"/>
              <a:t>I</a:t>
            </a:r>
            <a:r>
              <a:rPr lang="nl-NL" sz="2000" dirty="0"/>
              <a:t>nformation </a:t>
            </a:r>
            <a:r>
              <a:rPr lang="nl-NL" sz="2000" b="1" dirty="0"/>
              <a:t>S</a:t>
            </a:r>
            <a:r>
              <a:rPr lang="nl-NL" sz="2000" dirty="0"/>
              <a:t>ystem</a:t>
            </a:r>
          </a:p>
          <a:p>
            <a:pPr eaLnBrk="1" hangingPunct="1">
              <a:spcBef>
                <a:spcPct val="20000"/>
              </a:spcBef>
              <a:buClr>
                <a:srgbClr val="FF0000"/>
              </a:buClr>
              <a:buSzPct val="120000"/>
              <a:buFont typeface="LucidaSansEF" pitchFamily="2" charset="0"/>
              <a:buNone/>
              <a:defRPr/>
            </a:pPr>
            <a:endParaRPr lang="en-US" altLang="nl-NL" sz="2000" dirty="0"/>
          </a:p>
          <a:p>
            <a:pPr eaLnBrk="1" hangingPunct="1">
              <a:spcBef>
                <a:spcPct val="20000"/>
              </a:spcBef>
              <a:buClr>
                <a:srgbClr val="FF0000"/>
              </a:buClr>
              <a:buSzPct val="120000"/>
              <a:buFont typeface="LucidaSansEF" pitchFamily="2" charset="0"/>
              <a:buNone/>
              <a:defRPr/>
            </a:pPr>
            <a:r>
              <a:rPr lang="en-US" altLang="nl-NL" sz="2000" dirty="0"/>
              <a:t>PROMIS is a system of …..</a:t>
            </a:r>
          </a:p>
          <a:p>
            <a:pPr marL="533400" indent="-441325" eaLnBrk="1" hangingPunct="1">
              <a:spcBef>
                <a:spcPct val="20000"/>
              </a:spcBef>
              <a:buClr>
                <a:srgbClr val="FF0000"/>
              </a:buClr>
              <a:buSzPct val="120000"/>
              <a:buFont typeface="+mj-lt"/>
              <a:buAutoNum type="arabicPeriod"/>
              <a:tabLst/>
              <a:defRPr/>
            </a:pPr>
            <a:r>
              <a:rPr lang="en-US" altLang="nl-NL" sz="2000" dirty="0"/>
              <a:t>Item banks measuring generic </a:t>
            </a:r>
            <a:r>
              <a:rPr lang="en-US" altLang="nl-NL" sz="2000" dirty="0" err="1"/>
              <a:t>patient-reported</a:t>
            </a:r>
            <a:r>
              <a:rPr lang="en-US" altLang="nl-NL" sz="2000" dirty="0"/>
              <a:t> outcomes</a:t>
            </a:r>
          </a:p>
          <a:p>
            <a:pPr marL="533400" indent="-441325" eaLnBrk="1" hangingPunct="1">
              <a:spcBef>
                <a:spcPct val="20000"/>
              </a:spcBef>
              <a:buClr>
                <a:srgbClr val="FF0000"/>
              </a:buClr>
              <a:buSzPct val="120000"/>
              <a:buFont typeface="+mj-lt"/>
              <a:buAutoNum type="arabicPeriod"/>
              <a:tabLst/>
              <a:defRPr/>
            </a:pPr>
            <a:endParaRPr lang="en-US" altLang="nl-NL" sz="2000" dirty="0"/>
          </a:p>
          <a:p>
            <a:pPr marL="533400" indent="-441325" eaLnBrk="1" hangingPunct="1">
              <a:spcBef>
                <a:spcPct val="20000"/>
              </a:spcBef>
              <a:buClr>
                <a:srgbClr val="FF0000"/>
              </a:buClr>
              <a:buSzPct val="120000"/>
              <a:buFont typeface="+mj-lt"/>
              <a:buAutoNum type="arabicPeriod"/>
              <a:tabLst/>
              <a:defRPr/>
            </a:pPr>
            <a:r>
              <a:rPr lang="en-US" altLang="nl-NL" sz="2000" dirty="0"/>
              <a:t>Developed using Item Response Theory (IRT)…</a:t>
            </a:r>
          </a:p>
          <a:p>
            <a:pPr marL="533400" indent="-441325" eaLnBrk="1" hangingPunct="1">
              <a:spcBef>
                <a:spcPct val="20000"/>
              </a:spcBef>
              <a:buClr>
                <a:srgbClr val="FF0000"/>
              </a:buClr>
              <a:buSzPct val="120000"/>
              <a:buFont typeface="+mj-lt"/>
              <a:buAutoNum type="arabicPeriod"/>
              <a:tabLst/>
              <a:defRPr/>
            </a:pPr>
            <a:endParaRPr lang="en-US" altLang="nl-NL" sz="2000" dirty="0"/>
          </a:p>
          <a:p>
            <a:pPr marL="533400" indent="-441325" eaLnBrk="1" hangingPunct="1">
              <a:spcBef>
                <a:spcPct val="20000"/>
              </a:spcBef>
              <a:buClr>
                <a:srgbClr val="FF0000"/>
              </a:buClr>
              <a:buSzPct val="120000"/>
              <a:buFont typeface="+mj-lt"/>
              <a:buAutoNum type="arabicPeriod"/>
              <a:tabLst/>
              <a:defRPr/>
            </a:pPr>
            <a:r>
              <a:rPr lang="en-US" altLang="nl-NL" sz="2000" dirty="0"/>
              <a:t>That can be used in research and clinical practice to measure patient-reported outcomes very efficiently (using Computerized Adaptive Testing (CAT)) …</a:t>
            </a:r>
          </a:p>
          <a:p>
            <a:pPr marL="533400" indent="-441325" eaLnBrk="1" hangingPunct="1">
              <a:spcBef>
                <a:spcPct val="20000"/>
              </a:spcBef>
              <a:buClr>
                <a:srgbClr val="FF0000"/>
              </a:buClr>
              <a:buSzPct val="120000"/>
              <a:buFont typeface="+mj-lt"/>
              <a:buAutoNum type="arabicPeriod"/>
              <a:tabLst/>
              <a:defRPr/>
            </a:pPr>
            <a:endParaRPr lang="en-US" altLang="nl-NL" sz="2000" dirty="0"/>
          </a:p>
          <a:p>
            <a:pPr marL="533400" indent="-441325" eaLnBrk="1" hangingPunct="1">
              <a:spcBef>
                <a:spcPct val="20000"/>
              </a:spcBef>
              <a:buClr>
                <a:srgbClr val="FF0000"/>
              </a:buClr>
              <a:buSzPct val="120000"/>
              <a:buFont typeface="+mj-lt"/>
              <a:buAutoNum type="arabicPeriod"/>
              <a:tabLst/>
              <a:defRPr/>
            </a:pPr>
            <a:r>
              <a:rPr lang="en-US" altLang="nl-NL" sz="2000" dirty="0"/>
              <a:t>In adults and children with or without (chronic) diseases</a:t>
            </a:r>
          </a:p>
          <a:p>
            <a:pPr marL="533400" indent="-441325" eaLnBrk="1" hangingPunct="1">
              <a:spcBef>
                <a:spcPct val="20000"/>
              </a:spcBef>
              <a:buClr>
                <a:srgbClr val="FF0000"/>
              </a:buClr>
              <a:buSzPct val="120000"/>
              <a:buFont typeface="+mj-lt"/>
              <a:buAutoNum type="arabicPeriod"/>
              <a:tabLst/>
              <a:defRPr/>
            </a:pPr>
            <a:endParaRPr lang="en-US" altLang="nl-NL" sz="2000" dirty="0"/>
          </a:p>
          <a:p>
            <a:pPr eaLnBrk="1" hangingPunct="1">
              <a:spcBef>
                <a:spcPct val="20000"/>
              </a:spcBef>
              <a:buClr>
                <a:srgbClr val="FF0000"/>
              </a:buClr>
              <a:buSzPct val="120000"/>
              <a:buFont typeface="LucidaSansEF" pitchFamily="2" charset="0"/>
              <a:buNone/>
              <a:defRPr/>
            </a:pPr>
            <a:endParaRPr lang="en-US" altLang="nl-NL" sz="1000" dirty="0"/>
          </a:p>
          <a:p>
            <a:pPr eaLnBrk="1" hangingPunct="1">
              <a:spcBef>
                <a:spcPct val="20000"/>
              </a:spcBef>
              <a:buClr>
                <a:srgbClr val="FF0000"/>
              </a:buClr>
              <a:buSzPct val="120000"/>
              <a:defRPr/>
            </a:pPr>
            <a:r>
              <a:rPr lang="en-GB" altLang="nl-NL" sz="2000" dirty="0">
                <a:hlinkClick r:id="rId5"/>
              </a:rPr>
              <a:t>www.healthmeasures.net/promis</a:t>
            </a:r>
            <a:r>
              <a:rPr lang="en-GB" altLang="nl-NL" sz="2000" dirty="0"/>
              <a:t> </a:t>
            </a:r>
            <a:endParaRPr lang="nl-NL" altLang="nl-NL" sz="2000" dirty="0"/>
          </a:p>
          <a:p>
            <a:pPr eaLnBrk="1" hangingPunct="1">
              <a:spcBef>
                <a:spcPct val="20000"/>
              </a:spcBef>
              <a:buClr>
                <a:srgbClr val="FF0000"/>
              </a:buClr>
              <a:buSzPct val="120000"/>
              <a:buFont typeface="LucidaSansEF" pitchFamily="2" charset="0"/>
              <a:buNone/>
              <a:defRPr/>
            </a:pPr>
            <a:endParaRPr lang="en-US" altLang="nl-NL" sz="2000" dirty="0"/>
          </a:p>
          <a:p>
            <a:pPr eaLnBrk="1" hangingPunct="1">
              <a:spcBef>
                <a:spcPct val="20000"/>
              </a:spcBef>
              <a:buClr>
                <a:srgbClr val="FF0000"/>
              </a:buClr>
              <a:buSzPct val="120000"/>
              <a:buFont typeface="LucidaSansEF" pitchFamily="2" charset="0"/>
              <a:buNone/>
              <a:defRPr/>
            </a:pPr>
            <a:endParaRPr lang="en-US" altLang="nl-NL" sz="2000" dirty="0"/>
          </a:p>
          <a:p>
            <a:pPr eaLnBrk="1" hangingPunct="1">
              <a:spcBef>
                <a:spcPct val="20000"/>
              </a:spcBef>
              <a:buClr>
                <a:srgbClr val="FF0000"/>
              </a:buClr>
              <a:buSzPct val="120000"/>
              <a:buFont typeface="LucidaSansEF" pitchFamily="2" charset="0"/>
              <a:buNone/>
              <a:defRPr/>
            </a:pPr>
            <a:endParaRPr lang="en-US" altLang="nl-NL" sz="2000" dirty="0"/>
          </a:p>
          <a:p>
            <a:pPr eaLnBrk="1" hangingPunct="1">
              <a:spcBef>
                <a:spcPct val="20000"/>
              </a:spcBef>
              <a:buClr>
                <a:srgbClr val="FF0000"/>
              </a:buClr>
              <a:buSzPct val="120000"/>
              <a:buFont typeface="LucidaSansEF" pitchFamily="2" charset="0"/>
              <a:buNone/>
              <a:defRPr/>
            </a:pPr>
            <a:endParaRPr lang="en-US" altLang="nl-NL" sz="2000" dirty="0"/>
          </a:p>
          <a:p>
            <a:pPr eaLnBrk="1" hangingPunct="1">
              <a:spcBef>
                <a:spcPct val="20000"/>
              </a:spcBef>
              <a:buClr>
                <a:srgbClr val="FF0000"/>
              </a:buClr>
              <a:buSzPct val="120000"/>
              <a:buFont typeface="LucidaSansEF" pitchFamily="2" charset="0"/>
              <a:buNone/>
              <a:defRPr/>
            </a:pPr>
            <a:endParaRPr lang="en-US" altLang="nl-NL" sz="2000" dirty="0"/>
          </a:p>
          <a:p>
            <a:pPr eaLnBrk="1" hangingPunct="1">
              <a:spcBef>
                <a:spcPct val="20000"/>
              </a:spcBef>
              <a:buClr>
                <a:srgbClr val="FF0000"/>
              </a:buClr>
              <a:buSzPct val="120000"/>
              <a:buFont typeface="LucidaSansEF" pitchFamily="2" charset="0"/>
              <a:buNone/>
              <a:defRPr/>
            </a:pPr>
            <a:endParaRPr lang="en-US" altLang="nl-NL" sz="2000" dirty="0"/>
          </a:p>
          <a:p>
            <a:pPr eaLnBrk="1" hangingPunct="1">
              <a:spcBef>
                <a:spcPct val="20000"/>
              </a:spcBef>
              <a:buClr>
                <a:srgbClr val="FF0000"/>
              </a:buClr>
              <a:buSzPct val="120000"/>
              <a:buFont typeface="LucidaSansEF" pitchFamily="2" charset="0"/>
              <a:buNone/>
              <a:defRPr/>
            </a:pPr>
            <a:endParaRPr lang="en-US" altLang="nl-NL" sz="2000" dirty="0"/>
          </a:p>
          <a:p>
            <a:pPr eaLnBrk="1" hangingPunct="1">
              <a:spcBef>
                <a:spcPct val="20000"/>
              </a:spcBef>
              <a:buClr>
                <a:srgbClr val="FF0000"/>
              </a:buClr>
              <a:buSzPct val="120000"/>
              <a:buFont typeface="Wingdings" pitchFamily="2" charset="2"/>
              <a:buNone/>
              <a:defRPr/>
            </a:pPr>
            <a:r>
              <a:rPr lang="en-GB" altLang="nl-NL" sz="2000" dirty="0">
                <a:hlinkClick r:id="rId6"/>
              </a:rPr>
              <a:t>www.healthmeasures.net/promis</a:t>
            </a:r>
            <a:r>
              <a:rPr lang="en-GB" altLang="nl-NL" sz="2000" dirty="0"/>
              <a:t> </a:t>
            </a:r>
            <a:endParaRPr lang="nl-NL" altLang="nl-NL" sz="2000" dirty="0"/>
          </a:p>
          <a:p>
            <a:pPr eaLnBrk="1" hangingPunct="1">
              <a:spcBef>
                <a:spcPct val="20000"/>
              </a:spcBef>
              <a:buClr>
                <a:srgbClr val="FF0000"/>
              </a:buClr>
              <a:buSzPct val="120000"/>
              <a:buFont typeface="LucidaSansEF" pitchFamily="2" charset="0"/>
              <a:buNone/>
              <a:defRPr/>
            </a:pPr>
            <a:endParaRPr lang="en-US" altLang="nl-NL" sz="2000" dirty="0"/>
          </a:p>
          <a:p>
            <a:pPr eaLnBrk="1" hangingPunct="1">
              <a:spcBef>
                <a:spcPct val="20000"/>
              </a:spcBef>
              <a:buClr>
                <a:srgbClr val="FF0000"/>
              </a:buClr>
              <a:buSzPct val="120000"/>
              <a:buFont typeface="LucidaSansEF" pitchFamily="2" charset="0"/>
              <a:buNone/>
              <a:defRPr/>
            </a:pPr>
            <a:endParaRPr lang="en-GB" altLang="nl-NL" sz="2000" dirty="0"/>
          </a:p>
        </p:txBody>
      </p:sp>
      <p:sp>
        <p:nvSpPr>
          <p:cNvPr id="13316" name="Titel 2">
            <a:extLst>
              <a:ext uri="{FF2B5EF4-FFF2-40B4-BE49-F238E27FC236}">
                <a16:creationId xmlns:a16="http://schemas.microsoft.com/office/drawing/2014/main" id="{873C1C85-7464-EF66-8F5F-CA4F8973D71D}"/>
              </a:ext>
            </a:extLst>
          </p:cNvPr>
          <p:cNvSpPr txBox="1">
            <a:spLocks/>
          </p:cNvSpPr>
          <p:nvPr/>
        </p:nvSpPr>
        <p:spPr bwMode="auto">
          <a:xfrm>
            <a:off x="2195513" y="334963"/>
            <a:ext cx="64912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nl-NL" sz="3200">
                <a:solidFill>
                  <a:schemeClr val="bg1"/>
                </a:solidFill>
              </a:rPr>
              <a:t>What is PROMIS?</a:t>
            </a:r>
          </a:p>
          <a:p>
            <a:pPr algn="ctr"/>
            <a:endParaRPr lang="nl-NL" altLang="nl-NL" sz="3000">
              <a:solidFill>
                <a:schemeClr val="bg1"/>
              </a:solidFill>
            </a:endParaRPr>
          </a:p>
        </p:txBody>
      </p:sp>
      <p:pic>
        <p:nvPicPr>
          <p:cNvPr id="13317" name="Picture 7" descr="promis logo">
            <a:hlinkClick r:id="rId7"/>
            <a:extLst>
              <a:ext uri="{FF2B5EF4-FFF2-40B4-BE49-F238E27FC236}">
                <a16:creationId xmlns:a16="http://schemas.microsoft.com/office/drawing/2014/main" id="{48EF139B-43E0-E136-F8ED-3683D90844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5372100"/>
            <a:ext cx="15271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Audio 44">
            <a:extLst>
              <a:ext uri="{FF2B5EF4-FFF2-40B4-BE49-F238E27FC236}">
                <a16:creationId xmlns:a16="http://schemas.microsoft.com/office/drawing/2014/main" id="{113E0BBE-0748-3E0B-46D5-E9608EFE805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3065"/>
    </mc:Choice>
    <mc:Fallback>
      <p:transition spd="slow" advTm="33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inhoud 1">
            <a:extLst>
              <a:ext uri="{FF2B5EF4-FFF2-40B4-BE49-F238E27FC236}">
                <a16:creationId xmlns:a16="http://schemas.microsoft.com/office/drawing/2014/main" id="{75B24251-CB95-3703-4A36-F6C18FCCF293}"/>
              </a:ext>
            </a:extLst>
          </p:cNvPr>
          <p:cNvSpPr>
            <a:spLocks noGrp="1"/>
          </p:cNvSpPr>
          <p:nvPr>
            <p:ph idx="1"/>
          </p:nvPr>
        </p:nvSpPr>
        <p:spPr bwMode="auto">
          <a:xfrm>
            <a:off x="1093788" y="1600200"/>
            <a:ext cx="6707187" cy="4525963"/>
          </a:xfrm>
          <a:ln>
            <a:miter lim="800000"/>
            <a:headEnd/>
            <a:tailEnd/>
          </a:ln>
        </p:spPr>
        <p:txBody>
          <a:bodyPr vert="horz" wrap="square" lIns="91440" tIns="45720" rIns="91440" bIns="45720" numCol="1" anchor="t" anchorCtr="0" compatLnSpc="1">
            <a:prstTxWarp prst="textNoShape">
              <a:avLst/>
            </a:prstTxWarp>
          </a:bodyPr>
          <a:lstStyle/>
          <a:p>
            <a:pPr marL="0" lvl="1" indent="0">
              <a:buFont typeface="Wingdings" charset="2"/>
              <a:buNone/>
              <a:defRPr/>
            </a:pPr>
            <a:r>
              <a:rPr lang="nl-NL" i="0" dirty="0">
                <a:ea typeface="ＭＳ Ｐゴシック" pitchFamily="34" charset="-128"/>
              </a:rPr>
              <a:t>The PROMIS </a:t>
            </a:r>
            <a:r>
              <a:rPr lang="nl-NL" i="0" dirty="0" err="1">
                <a:ea typeface="ＭＳ Ｐゴシック" pitchFamily="34" charset="-128"/>
              </a:rPr>
              <a:t>conceptual</a:t>
            </a:r>
            <a:r>
              <a:rPr lang="nl-NL" i="0" dirty="0">
                <a:ea typeface="ＭＳ Ｐゴシック" pitchFamily="34" charset="-128"/>
              </a:rPr>
              <a:t> model </a:t>
            </a:r>
            <a:r>
              <a:rPr lang="nl-NL" i="0" dirty="0" err="1">
                <a:ea typeface="ＭＳ Ｐゴシック" pitchFamily="34" charset="-128"/>
              </a:rPr>
              <a:t>includes</a:t>
            </a:r>
            <a:r>
              <a:rPr lang="nl-NL" i="0" dirty="0">
                <a:ea typeface="ＭＳ Ｐゴシック" pitchFamily="34" charset="-128"/>
              </a:rPr>
              <a:t> </a:t>
            </a:r>
            <a:r>
              <a:rPr lang="nl-NL" i="0" dirty="0" err="1">
                <a:ea typeface="ＭＳ Ｐゴシック" pitchFamily="34" charset="-128"/>
              </a:rPr>
              <a:t>the</a:t>
            </a:r>
            <a:r>
              <a:rPr lang="nl-NL" i="0" dirty="0">
                <a:ea typeface="ＭＳ Ｐゴシック" pitchFamily="34" charset="-128"/>
              </a:rPr>
              <a:t> most relevant </a:t>
            </a:r>
            <a:r>
              <a:rPr lang="nl-NL" i="0" dirty="0" err="1">
                <a:ea typeface="ＭＳ Ｐゴシック" pitchFamily="34" charset="-128"/>
              </a:rPr>
              <a:t>aspects</a:t>
            </a:r>
            <a:r>
              <a:rPr lang="nl-NL" i="0" dirty="0">
                <a:ea typeface="ＭＳ Ｐゴシック" pitchFamily="34" charset="-128"/>
              </a:rPr>
              <a:t> of health </a:t>
            </a:r>
            <a:r>
              <a:rPr lang="nl-NL" i="0" dirty="0" err="1">
                <a:ea typeface="ＭＳ Ｐゴシック" pitchFamily="34" charset="-128"/>
              </a:rPr>
              <a:t>for</a:t>
            </a:r>
            <a:r>
              <a:rPr lang="nl-NL" i="0" dirty="0">
                <a:ea typeface="ＭＳ Ｐゴシック" pitchFamily="34" charset="-128"/>
              </a:rPr>
              <a:t> </a:t>
            </a:r>
            <a:r>
              <a:rPr lang="nl-NL" i="0" dirty="0" err="1">
                <a:ea typeface="ＭＳ Ｐゴシック" pitchFamily="34" charset="-128"/>
              </a:rPr>
              <a:t>many</a:t>
            </a:r>
            <a:r>
              <a:rPr lang="nl-NL" i="0" dirty="0">
                <a:ea typeface="ＭＳ Ｐゴシック" pitchFamily="34" charset="-128"/>
              </a:rPr>
              <a:t> (</a:t>
            </a:r>
            <a:r>
              <a:rPr lang="nl-NL" i="0" dirty="0" err="1">
                <a:ea typeface="ＭＳ Ｐゴシック" pitchFamily="34" charset="-128"/>
              </a:rPr>
              <a:t>disease</a:t>
            </a:r>
            <a:r>
              <a:rPr lang="nl-NL" i="0" dirty="0">
                <a:ea typeface="ＭＳ Ｐゴシック" pitchFamily="34" charset="-128"/>
              </a:rPr>
              <a:t>) </a:t>
            </a:r>
            <a:r>
              <a:rPr lang="nl-NL" i="0" dirty="0" err="1">
                <a:ea typeface="ＭＳ Ｐゴシック" pitchFamily="34" charset="-128"/>
              </a:rPr>
              <a:t>populations</a:t>
            </a:r>
            <a:endParaRPr lang="nl-NL" i="0" dirty="0">
              <a:ea typeface="ＭＳ Ｐゴシック" pitchFamily="34" charset="-128"/>
            </a:endParaRPr>
          </a:p>
          <a:p>
            <a:pPr marL="0" lvl="1" indent="0">
              <a:buFont typeface="Wingdings" charset="2"/>
              <a:buNone/>
              <a:defRPr/>
            </a:pPr>
            <a:endParaRPr lang="nl-NL" i="0" dirty="0">
              <a:ea typeface="ＭＳ Ｐゴシック" pitchFamily="34" charset="-128"/>
            </a:endParaRPr>
          </a:p>
          <a:p>
            <a:pPr marL="0" lvl="1" indent="0">
              <a:buFont typeface="Wingdings" charset="2"/>
              <a:buNone/>
              <a:defRPr/>
            </a:pPr>
            <a:endParaRPr lang="nl-NL" i="0" dirty="0">
              <a:ea typeface="ＭＳ Ｐゴシック" pitchFamily="34" charset="-128"/>
            </a:endParaRPr>
          </a:p>
          <a:p>
            <a:pPr marL="0" lvl="1" indent="0">
              <a:buFont typeface="Wingdings" charset="2"/>
              <a:buNone/>
              <a:defRPr/>
            </a:pPr>
            <a:endParaRPr lang="nl-NL" sz="2400" i="0" dirty="0">
              <a:ea typeface="ＭＳ Ｐゴシック" pitchFamily="34" charset="-128"/>
            </a:endParaRPr>
          </a:p>
          <a:p>
            <a:pPr marL="0" lvl="1" indent="0">
              <a:buFont typeface="Wingdings" charset="2"/>
              <a:buNone/>
              <a:defRPr/>
            </a:pPr>
            <a:endParaRPr lang="nl-NL" sz="2400" i="0" dirty="0">
              <a:ea typeface="ＭＳ Ｐゴシック" pitchFamily="34" charset="-128"/>
            </a:endParaRPr>
          </a:p>
          <a:p>
            <a:pPr marL="0" lvl="1" indent="0">
              <a:buFont typeface="Wingdings" charset="2"/>
              <a:buNone/>
              <a:defRPr/>
            </a:pPr>
            <a:endParaRPr lang="nl-NL" sz="2400" i="0" dirty="0">
              <a:ea typeface="ＭＳ Ｐゴシック" pitchFamily="34" charset="-128"/>
            </a:endParaRPr>
          </a:p>
          <a:p>
            <a:pPr marL="0" lvl="1" indent="0">
              <a:buFont typeface="Wingdings" charset="2"/>
              <a:buNone/>
              <a:defRPr/>
            </a:pPr>
            <a:endParaRPr lang="nl-NL" sz="2400" i="0" dirty="0">
              <a:ea typeface="ＭＳ Ｐゴシック" pitchFamily="34" charset="-128"/>
            </a:endParaRPr>
          </a:p>
          <a:p>
            <a:pPr marL="457200" lvl="1" indent="0">
              <a:buFont typeface="Wingdings" charset="2"/>
              <a:buNone/>
              <a:defRPr/>
            </a:pPr>
            <a:endParaRPr lang="nl-NL" sz="2400" i="0" dirty="0">
              <a:ea typeface="ＭＳ Ｐゴシック" pitchFamily="34" charset="-128"/>
            </a:endParaRPr>
          </a:p>
          <a:p>
            <a:pPr lvl="1">
              <a:buFont typeface="Wingdings" pitchFamily="2" charset="2"/>
              <a:buChar char="§"/>
              <a:defRPr/>
            </a:pPr>
            <a:endParaRPr lang="nl-NL" sz="2400" i="0" dirty="0">
              <a:ea typeface="ＭＳ Ｐゴシック" pitchFamily="34" charset="-128"/>
            </a:endParaRPr>
          </a:p>
          <a:p>
            <a:pPr lvl="1">
              <a:buFont typeface="Wingdings" pitchFamily="2" charset="2"/>
              <a:buChar char="§"/>
              <a:defRPr/>
            </a:pPr>
            <a:endParaRPr lang="nl-NL" sz="2400" i="0" dirty="0">
              <a:ea typeface="ＭＳ Ｐゴシック" pitchFamily="34" charset="-128"/>
            </a:endParaRPr>
          </a:p>
          <a:p>
            <a:pPr>
              <a:buFont typeface="Wingdings" pitchFamily="2" charset="2"/>
              <a:buChar char="§"/>
              <a:defRPr/>
            </a:pPr>
            <a:endParaRPr lang="nl-NL" sz="2400" dirty="0">
              <a:ea typeface="ＭＳ Ｐゴシック" pitchFamily="34" charset="-128"/>
            </a:endParaRPr>
          </a:p>
        </p:txBody>
      </p:sp>
      <p:sp>
        <p:nvSpPr>
          <p:cNvPr id="51203" name="Titel 2">
            <a:extLst>
              <a:ext uri="{FF2B5EF4-FFF2-40B4-BE49-F238E27FC236}">
                <a16:creationId xmlns:a16="http://schemas.microsoft.com/office/drawing/2014/main" id="{54209056-3D8F-8CF2-B459-455DFB9D9969}"/>
              </a:ext>
            </a:extLst>
          </p:cNvPr>
          <p:cNvSpPr>
            <a:spLocks noGrp="1"/>
          </p:cNvSpPr>
          <p:nvPr>
            <p:ph type="title"/>
          </p:nvPr>
        </p:nvSpPr>
        <p:spPr bwMode="auto">
          <a:xfrm>
            <a:off x="2195513" y="46038"/>
            <a:ext cx="6491287"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nl-NL" altLang="nl-NL">
                <a:ea typeface="ＭＳ Ｐゴシック" panose="020B0600070205080204" pitchFamily="34" charset="-128"/>
              </a:rPr>
              <a:t>PROMIS conceptual model</a:t>
            </a:r>
          </a:p>
        </p:txBody>
      </p:sp>
      <p:pic>
        <p:nvPicPr>
          <p:cNvPr id="51204" name="Picture 2" descr="PROMIS Adult framework column format Apr 17 2017 small">
            <a:extLst>
              <a:ext uri="{FF2B5EF4-FFF2-40B4-BE49-F238E27FC236}">
                <a16:creationId xmlns:a16="http://schemas.microsoft.com/office/drawing/2014/main" id="{F63262A1-A7FC-7A79-3DF0-C3102CED35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3" y="2514600"/>
            <a:ext cx="4017962"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AutoShape 6" descr="Afbeeldingsresultaat voor PROMIS conceptual model">
            <a:extLst>
              <a:ext uri="{FF2B5EF4-FFF2-40B4-BE49-F238E27FC236}">
                <a16:creationId xmlns:a16="http://schemas.microsoft.com/office/drawing/2014/main" id="{0E4A6E3C-4D0A-8CF2-87AE-30DC7090454C}"/>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nl-NL" altLang="nl-NL"/>
          </a:p>
        </p:txBody>
      </p:sp>
      <p:sp>
        <p:nvSpPr>
          <p:cNvPr id="51206" name="AutoShape 8" descr="Afbeeldingsresultaat voor PROMIS conceptual model">
            <a:extLst>
              <a:ext uri="{FF2B5EF4-FFF2-40B4-BE49-F238E27FC236}">
                <a16:creationId xmlns:a16="http://schemas.microsoft.com/office/drawing/2014/main" id="{4C49FE8A-6279-BA46-0323-AF6179B2B1B2}"/>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nl-NL" altLang="nl-NL"/>
          </a:p>
        </p:txBody>
      </p:sp>
      <p:sp>
        <p:nvSpPr>
          <p:cNvPr id="51207" name="AutoShape 10" descr="Afbeeldingsresultaat voor PROMIS conceptual model">
            <a:extLst>
              <a:ext uri="{FF2B5EF4-FFF2-40B4-BE49-F238E27FC236}">
                <a16:creationId xmlns:a16="http://schemas.microsoft.com/office/drawing/2014/main" id="{76541A36-8E96-AF01-602E-4515E56B74D5}"/>
              </a:ext>
            </a:extLst>
          </p:cNvPr>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nl-NL" altLang="nl-NL"/>
          </a:p>
        </p:txBody>
      </p:sp>
      <p:sp>
        <p:nvSpPr>
          <p:cNvPr id="51208" name="AutoShape 12" descr="Afbeeldingsresultaat voor PROMIS conceptual model">
            <a:extLst>
              <a:ext uri="{FF2B5EF4-FFF2-40B4-BE49-F238E27FC236}">
                <a16:creationId xmlns:a16="http://schemas.microsoft.com/office/drawing/2014/main" id="{CB53A4AE-8097-C2A2-5535-FA93854B2664}"/>
              </a:ext>
            </a:extLst>
          </p:cNvPr>
          <p:cNvSpPr>
            <a:spLocks noChangeAspect="1" noChangeArrowheads="1"/>
          </p:cNvSpPr>
          <p:nvPr/>
        </p:nvSpPr>
        <p:spPr bwMode="auto">
          <a:xfrm>
            <a:off x="601663"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nl-NL" altLang="nl-NL"/>
          </a:p>
        </p:txBody>
      </p:sp>
      <p:sp>
        <p:nvSpPr>
          <p:cNvPr id="51209" name="AutoShape 14" descr="Afbeeldingsresultaat voor PROMIS conceptual model">
            <a:extLst>
              <a:ext uri="{FF2B5EF4-FFF2-40B4-BE49-F238E27FC236}">
                <a16:creationId xmlns:a16="http://schemas.microsoft.com/office/drawing/2014/main" id="{E0263F02-C6D8-4E19-E45C-9266F40D867F}"/>
              </a:ext>
            </a:extLst>
          </p:cNvPr>
          <p:cNvSpPr>
            <a:spLocks noChangeAspect="1" noChangeArrowheads="1"/>
          </p:cNvSpPr>
          <p:nvPr/>
        </p:nvSpPr>
        <p:spPr bwMode="auto">
          <a:xfrm>
            <a:off x="754063"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nl-NL" altLang="nl-NL"/>
          </a:p>
        </p:txBody>
      </p:sp>
      <p:pic>
        <p:nvPicPr>
          <p:cNvPr id="51210" name="Picture 2" descr="Illustration of the PROMIS Adult framework. A full-text description follows this graphic.">
            <a:extLst>
              <a:ext uri="{FF2B5EF4-FFF2-40B4-BE49-F238E27FC236}">
                <a16:creationId xmlns:a16="http://schemas.microsoft.com/office/drawing/2014/main" id="{847010FB-448B-BAFF-558D-065B19ACE6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1675" y="2514600"/>
            <a:ext cx="417512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udio 11">
            <a:extLst>
              <a:ext uri="{FF2B5EF4-FFF2-40B4-BE49-F238E27FC236}">
                <a16:creationId xmlns:a16="http://schemas.microsoft.com/office/drawing/2014/main" id="{68E80FE2-E02D-4243-F85E-5F28BB57847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5097"/>
    </mc:Choice>
    <mc:Fallback>
      <p:transition spd="slow" advTm="25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14E35F4-A00F-FD24-D373-9DF8AA060FA3}"/>
              </a:ext>
            </a:extLst>
          </p:cNvPr>
          <p:cNvSpPr>
            <a:spLocks noGrp="1"/>
          </p:cNvSpPr>
          <p:nvPr>
            <p:ph idx="1"/>
          </p:nvPr>
        </p:nvSpPr>
        <p:spPr/>
        <p:txBody>
          <a:bodyPr/>
          <a:lstStyle/>
          <a:p>
            <a:r>
              <a:rPr lang="nl-NL" dirty="0"/>
              <a:t>PROMIS scores are </a:t>
            </a:r>
            <a:r>
              <a:rPr lang="nl-NL" dirty="0" err="1"/>
              <a:t>always</a:t>
            </a:r>
            <a:r>
              <a:rPr lang="nl-NL" dirty="0"/>
              <a:t> </a:t>
            </a:r>
            <a:r>
              <a:rPr lang="nl-NL" dirty="0" err="1"/>
              <a:t>presented</a:t>
            </a:r>
            <a:r>
              <a:rPr lang="nl-NL" dirty="0"/>
              <a:t> as T-scores</a:t>
            </a:r>
          </a:p>
          <a:p>
            <a:endParaRPr lang="nl-NL" dirty="0"/>
          </a:p>
          <a:p>
            <a:r>
              <a:rPr lang="nl-NL" dirty="0"/>
              <a:t>A T-score had a </a:t>
            </a:r>
            <a:r>
              <a:rPr lang="nl-NL" dirty="0" err="1"/>
              <a:t>mean</a:t>
            </a:r>
            <a:r>
              <a:rPr lang="nl-NL" dirty="0"/>
              <a:t> of 50 </a:t>
            </a:r>
            <a:r>
              <a:rPr lang="nl-NL" dirty="0" err="1"/>
              <a:t>and</a:t>
            </a:r>
            <a:r>
              <a:rPr lang="nl-NL" dirty="0"/>
              <a:t> SD of 10 in a </a:t>
            </a:r>
            <a:r>
              <a:rPr lang="nl-NL" dirty="0" err="1"/>
              <a:t>reference</a:t>
            </a:r>
            <a:r>
              <a:rPr lang="nl-NL" dirty="0"/>
              <a:t> </a:t>
            </a:r>
            <a:r>
              <a:rPr lang="nl-NL" dirty="0" err="1"/>
              <a:t>population</a:t>
            </a:r>
            <a:endParaRPr lang="nl-NL" dirty="0"/>
          </a:p>
          <a:p>
            <a:r>
              <a:rPr lang="nl-NL" dirty="0"/>
              <a:t>For PROMIS, </a:t>
            </a:r>
            <a:r>
              <a:rPr lang="nl-NL" dirty="0" err="1"/>
              <a:t>the</a:t>
            </a:r>
            <a:r>
              <a:rPr lang="nl-NL" dirty="0"/>
              <a:t> </a:t>
            </a:r>
            <a:r>
              <a:rPr lang="nl-NL" dirty="0" err="1"/>
              <a:t>reference</a:t>
            </a:r>
            <a:r>
              <a:rPr lang="nl-NL" dirty="0"/>
              <a:t> </a:t>
            </a:r>
            <a:r>
              <a:rPr lang="nl-NL" dirty="0" err="1"/>
              <a:t>population</a:t>
            </a:r>
            <a:r>
              <a:rPr lang="nl-NL" dirty="0"/>
              <a:t> is </a:t>
            </a:r>
            <a:r>
              <a:rPr lang="nl-NL" dirty="0" err="1"/>
              <a:t>often</a:t>
            </a:r>
            <a:r>
              <a:rPr lang="nl-NL" dirty="0"/>
              <a:t> </a:t>
            </a:r>
            <a:r>
              <a:rPr lang="nl-NL" dirty="0" err="1"/>
              <a:t>the</a:t>
            </a:r>
            <a:r>
              <a:rPr lang="nl-NL" dirty="0"/>
              <a:t> US </a:t>
            </a:r>
            <a:r>
              <a:rPr lang="nl-NL" dirty="0" err="1"/>
              <a:t>general</a:t>
            </a:r>
            <a:r>
              <a:rPr lang="nl-NL" dirty="0"/>
              <a:t> </a:t>
            </a:r>
            <a:r>
              <a:rPr lang="nl-NL" dirty="0" err="1"/>
              <a:t>population</a:t>
            </a:r>
            <a:endParaRPr lang="nl-NL" dirty="0"/>
          </a:p>
          <a:p>
            <a:endParaRPr lang="nl-NL" dirty="0"/>
          </a:p>
          <a:p>
            <a:r>
              <a:rPr lang="nl-NL" dirty="0" err="1"/>
              <a:t>Mean</a:t>
            </a:r>
            <a:r>
              <a:rPr lang="nl-NL" dirty="0"/>
              <a:t> scores of </a:t>
            </a:r>
            <a:r>
              <a:rPr lang="nl-NL" dirty="0" err="1"/>
              <a:t>the</a:t>
            </a:r>
            <a:r>
              <a:rPr lang="nl-NL" dirty="0"/>
              <a:t> Dutch </a:t>
            </a:r>
            <a:r>
              <a:rPr lang="nl-NL" dirty="0" err="1"/>
              <a:t>general</a:t>
            </a:r>
            <a:r>
              <a:rPr lang="nl-NL" dirty="0"/>
              <a:t> </a:t>
            </a:r>
            <a:r>
              <a:rPr lang="nl-NL" dirty="0" err="1"/>
              <a:t>population</a:t>
            </a:r>
            <a:r>
              <a:rPr lang="nl-NL" dirty="0"/>
              <a:t> are </a:t>
            </a:r>
            <a:r>
              <a:rPr lang="nl-NL" dirty="0" err="1"/>
              <a:t>also</a:t>
            </a:r>
            <a:r>
              <a:rPr lang="nl-NL" dirty="0"/>
              <a:t> </a:t>
            </a:r>
            <a:r>
              <a:rPr lang="nl-NL" dirty="0" err="1"/>
              <a:t>available</a:t>
            </a:r>
            <a:r>
              <a:rPr lang="nl-NL" dirty="0"/>
              <a:t>; </a:t>
            </a:r>
            <a:r>
              <a:rPr lang="nl-NL" dirty="0" err="1"/>
              <a:t>they</a:t>
            </a:r>
            <a:r>
              <a:rPr lang="nl-NL" dirty="0"/>
              <a:t> are </a:t>
            </a:r>
            <a:r>
              <a:rPr lang="nl-NL" dirty="0" err="1"/>
              <a:t>often</a:t>
            </a:r>
            <a:r>
              <a:rPr lang="nl-NL" dirty="0"/>
              <a:t> close </a:t>
            </a:r>
            <a:r>
              <a:rPr lang="nl-NL" dirty="0" err="1"/>
              <a:t>to</a:t>
            </a:r>
            <a:r>
              <a:rPr lang="nl-NL" dirty="0"/>
              <a:t> 50</a:t>
            </a:r>
          </a:p>
          <a:p>
            <a:endParaRPr lang="nl-NL" dirty="0"/>
          </a:p>
          <a:p>
            <a:r>
              <a:rPr lang="nl-NL" dirty="0" err="1"/>
              <a:t>Cut-off</a:t>
            </a:r>
            <a:r>
              <a:rPr lang="nl-NL" dirty="0"/>
              <a:t> </a:t>
            </a:r>
            <a:r>
              <a:rPr lang="nl-NL" dirty="0" err="1"/>
              <a:t>values</a:t>
            </a:r>
            <a:r>
              <a:rPr lang="nl-NL" dirty="0"/>
              <a:t> </a:t>
            </a:r>
            <a:r>
              <a:rPr lang="nl-NL" dirty="0" err="1"/>
              <a:t>for</a:t>
            </a:r>
            <a:r>
              <a:rPr lang="nl-NL" dirty="0"/>
              <a:t> mild, moderate, </a:t>
            </a:r>
            <a:r>
              <a:rPr lang="nl-NL" dirty="0" err="1"/>
              <a:t>and</a:t>
            </a:r>
            <a:r>
              <a:rPr lang="nl-NL" dirty="0"/>
              <a:t> severe scores are </a:t>
            </a:r>
            <a:r>
              <a:rPr lang="nl-NL" dirty="0" err="1"/>
              <a:t>also</a:t>
            </a:r>
            <a:r>
              <a:rPr lang="nl-NL" dirty="0"/>
              <a:t> </a:t>
            </a:r>
            <a:r>
              <a:rPr lang="nl-NL" dirty="0" err="1"/>
              <a:t>available</a:t>
            </a:r>
            <a:endParaRPr lang="nl-NL" dirty="0"/>
          </a:p>
          <a:p>
            <a:endParaRPr lang="nl-NL" dirty="0"/>
          </a:p>
          <a:p>
            <a:endParaRPr lang="nl-NL" dirty="0"/>
          </a:p>
        </p:txBody>
      </p:sp>
      <p:sp>
        <p:nvSpPr>
          <p:cNvPr id="3" name="Titel 2">
            <a:extLst>
              <a:ext uri="{FF2B5EF4-FFF2-40B4-BE49-F238E27FC236}">
                <a16:creationId xmlns:a16="http://schemas.microsoft.com/office/drawing/2014/main" id="{E4B31FEA-5BE5-6435-EA9C-7DC31E0CD97B}"/>
              </a:ext>
            </a:extLst>
          </p:cNvPr>
          <p:cNvSpPr>
            <a:spLocks noGrp="1"/>
          </p:cNvSpPr>
          <p:nvPr>
            <p:ph type="title"/>
          </p:nvPr>
        </p:nvSpPr>
        <p:spPr>
          <a:xfrm>
            <a:off x="2195630" y="162473"/>
            <a:ext cx="6491169" cy="879187"/>
          </a:xfrm>
        </p:spPr>
        <p:txBody>
          <a:bodyPr/>
          <a:lstStyle/>
          <a:p>
            <a:r>
              <a:rPr lang="nl-NL" dirty="0"/>
              <a:t>Interpretatie PROMIS scores</a:t>
            </a:r>
          </a:p>
        </p:txBody>
      </p:sp>
      <p:sp>
        <p:nvSpPr>
          <p:cNvPr id="4" name="Tijdelijke aanduiding voor dianummer 3">
            <a:extLst>
              <a:ext uri="{FF2B5EF4-FFF2-40B4-BE49-F238E27FC236}">
                <a16:creationId xmlns:a16="http://schemas.microsoft.com/office/drawing/2014/main" id="{11DE3D42-BB7F-6B25-3CA9-CC828405CD50}"/>
              </a:ext>
            </a:extLst>
          </p:cNvPr>
          <p:cNvSpPr>
            <a:spLocks noGrp="1"/>
          </p:cNvSpPr>
          <p:nvPr>
            <p:ph type="sldNum" sz="quarter" idx="12"/>
          </p:nvPr>
        </p:nvSpPr>
        <p:spPr/>
        <p:txBody>
          <a:bodyPr/>
          <a:lstStyle/>
          <a:p>
            <a:fld id="{489A4604-44EA-CF4A-B6F8-A4BA37E503F6}" type="slidenum">
              <a:rPr lang="en-US" altLang="nl-NL" smtClean="0"/>
              <a:pPr/>
              <a:t>21</a:t>
            </a:fld>
            <a:endParaRPr lang="en-US" altLang="nl-NL"/>
          </a:p>
        </p:txBody>
      </p:sp>
      <p:pic>
        <p:nvPicPr>
          <p:cNvPr id="11" name="Audio 10">
            <a:extLst>
              <a:ext uri="{FF2B5EF4-FFF2-40B4-BE49-F238E27FC236}">
                <a16:creationId xmlns:a16="http://schemas.microsoft.com/office/drawing/2014/main" id="{B490212E-D6F9-A5E4-B57E-30E7245C04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342912355"/>
      </p:ext>
    </p:extLst>
  </p:cSld>
  <p:clrMapOvr>
    <a:masterClrMapping/>
  </p:clrMapOvr>
  <mc:AlternateContent xmlns:mc="http://schemas.openxmlformats.org/markup-compatibility/2006">
    <mc:Choice xmlns:p14="http://schemas.microsoft.com/office/powerpoint/2010/main" Requires="p14">
      <p:transition spd="slow" p14:dur="2000" advTm="38814"/>
    </mc:Choice>
    <mc:Fallback>
      <p:transition spd="slow" advTm="38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a:extLst>
              <a:ext uri="{FF2B5EF4-FFF2-40B4-BE49-F238E27FC236}">
                <a16:creationId xmlns:a16="http://schemas.microsoft.com/office/drawing/2014/main" id="{31C9E897-58B5-230C-9CB4-8DA4344824FB}"/>
              </a:ext>
            </a:extLst>
          </p:cNvPr>
          <p:cNvSpPr>
            <a:spLocks noGrp="1"/>
          </p:cNvSpPr>
          <p:nvPr>
            <p:ph type="title"/>
          </p:nvPr>
        </p:nvSpPr>
        <p:spPr bwMode="auto">
          <a:xfrm>
            <a:off x="2195513" y="138113"/>
            <a:ext cx="6491287"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a:ea typeface="ＭＳ Ｐゴシック" panose="020B0600070205080204" pitchFamily="34" charset="-128"/>
              </a:rPr>
              <a:t>Interpretation guidelines</a:t>
            </a:r>
          </a:p>
        </p:txBody>
      </p:sp>
      <p:sp>
        <p:nvSpPr>
          <p:cNvPr id="54275" name="Tijdelijke aanduiding voor dianummer 2">
            <a:extLst>
              <a:ext uri="{FF2B5EF4-FFF2-40B4-BE49-F238E27FC236}">
                <a16:creationId xmlns:a16="http://schemas.microsoft.com/office/drawing/2014/main" id="{2205A701-6880-0BD7-2A3D-4367B91AE3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E557F0A-E392-EA4A-8301-AB57269EF38F}" type="slidenum">
              <a:rPr lang="en-US" altLang="nl-NL">
                <a:solidFill>
                  <a:schemeClr val="bg1"/>
                </a:solidFill>
              </a:rPr>
              <a:pPr/>
              <a:t>22</a:t>
            </a:fld>
            <a:endParaRPr lang="en-US" altLang="nl-NL">
              <a:solidFill>
                <a:schemeClr val="bg1"/>
              </a:solidFill>
            </a:endParaRPr>
          </a:p>
        </p:txBody>
      </p:sp>
      <p:pic>
        <p:nvPicPr>
          <p:cNvPr id="54276" name="Afbeelding 4">
            <a:extLst>
              <a:ext uri="{FF2B5EF4-FFF2-40B4-BE49-F238E27FC236}">
                <a16:creationId xmlns:a16="http://schemas.microsoft.com/office/drawing/2014/main" id="{F2C68C04-CFCE-6F92-35F9-40E614EAF3B1}"/>
              </a:ext>
            </a:extLst>
          </p:cNvPr>
          <p:cNvPicPr>
            <a:picLocks noChangeAspect="1"/>
          </p:cNvPicPr>
          <p:nvPr/>
        </p:nvPicPr>
        <p:blipFill>
          <a:blip r:embed="rId4">
            <a:extLst>
              <a:ext uri="{28A0092B-C50C-407E-A947-70E740481C1C}">
                <a14:useLocalDpi xmlns:a14="http://schemas.microsoft.com/office/drawing/2010/main" val="0"/>
              </a:ext>
            </a:extLst>
          </a:blip>
          <a:srcRect l="23843" t="28458" r="1604" b="6944"/>
          <a:stretch>
            <a:fillRect/>
          </a:stretch>
        </p:blipFill>
        <p:spPr bwMode="auto">
          <a:xfrm>
            <a:off x="-25400" y="1573213"/>
            <a:ext cx="919797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udio 9">
            <a:extLst>
              <a:ext uri="{FF2B5EF4-FFF2-40B4-BE49-F238E27FC236}">
                <a16:creationId xmlns:a16="http://schemas.microsoft.com/office/drawing/2014/main" id="{2F115125-3037-9B37-33F8-890880A937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141"/>
    </mc:Choice>
    <mc:Fallback>
      <p:transition spd="slow" advTm="17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9C6FC2D0-237B-E972-0484-EA189A4F2F94}"/>
              </a:ext>
            </a:extLst>
          </p:cNvPr>
          <p:cNvSpPr>
            <a:spLocks noGrp="1"/>
          </p:cNvSpPr>
          <p:nvPr>
            <p:ph type="title"/>
          </p:nvPr>
        </p:nvSpPr>
        <p:spPr bwMode="auto">
          <a:xfrm>
            <a:off x="2195513" y="147638"/>
            <a:ext cx="6491287"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a:ea typeface="ＭＳ Ｐゴシック" panose="020B0600070205080204" pitchFamily="34" charset="-128"/>
              </a:rPr>
              <a:t>PROMIS National Centers</a:t>
            </a:r>
          </a:p>
        </p:txBody>
      </p:sp>
      <p:sp>
        <p:nvSpPr>
          <p:cNvPr id="55299" name="Tijdelijke aanduiding voor dianummer 2">
            <a:extLst>
              <a:ext uri="{FF2B5EF4-FFF2-40B4-BE49-F238E27FC236}">
                <a16:creationId xmlns:a16="http://schemas.microsoft.com/office/drawing/2014/main" id="{CDB28B2D-DE7F-1482-5159-4524BED8A4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5323EA9-7E7B-D34D-AB7C-77DF2074A98A}" type="slidenum">
              <a:rPr lang="en-US" altLang="nl-NL">
                <a:solidFill>
                  <a:schemeClr val="bg1"/>
                </a:solidFill>
              </a:rPr>
              <a:pPr/>
              <a:t>23</a:t>
            </a:fld>
            <a:endParaRPr lang="en-US" altLang="nl-NL">
              <a:solidFill>
                <a:schemeClr val="bg1"/>
              </a:solidFill>
            </a:endParaRPr>
          </a:p>
        </p:txBody>
      </p:sp>
      <p:grpSp>
        <p:nvGrpSpPr>
          <p:cNvPr id="55300" name="Groep 26">
            <a:extLst>
              <a:ext uri="{FF2B5EF4-FFF2-40B4-BE49-F238E27FC236}">
                <a16:creationId xmlns:a16="http://schemas.microsoft.com/office/drawing/2014/main" id="{5B603913-6ECB-40D4-BA52-2CE937C5DCEE}"/>
              </a:ext>
            </a:extLst>
          </p:cNvPr>
          <p:cNvGrpSpPr>
            <a:grpSpLocks/>
          </p:cNvGrpSpPr>
          <p:nvPr/>
        </p:nvGrpSpPr>
        <p:grpSpPr bwMode="auto">
          <a:xfrm>
            <a:off x="14288" y="1211263"/>
            <a:ext cx="9129712" cy="5559425"/>
            <a:chOff x="14514" y="1210469"/>
            <a:chExt cx="9129713" cy="5559425"/>
          </a:xfrm>
        </p:grpSpPr>
        <p:grpSp>
          <p:nvGrpSpPr>
            <p:cNvPr id="55301" name="Groep 4">
              <a:extLst>
                <a:ext uri="{FF2B5EF4-FFF2-40B4-BE49-F238E27FC236}">
                  <a16:creationId xmlns:a16="http://schemas.microsoft.com/office/drawing/2014/main" id="{C2687745-3292-FD54-5025-A3CAD894C554}"/>
                </a:ext>
              </a:extLst>
            </p:cNvPr>
            <p:cNvGrpSpPr>
              <a:grpSpLocks/>
            </p:cNvGrpSpPr>
            <p:nvPr/>
          </p:nvGrpSpPr>
          <p:grpSpPr bwMode="auto">
            <a:xfrm>
              <a:off x="14514" y="1210469"/>
              <a:ext cx="9129713" cy="5559425"/>
              <a:chOff x="1417320" y="1052513"/>
              <a:chExt cx="9129713" cy="5559425"/>
            </a:xfrm>
          </p:grpSpPr>
          <p:pic>
            <p:nvPicPr>
              <p:cNvPr id="55303" name="Picture 221" descr="http://www.freeusandworldmaps.com/images/WorldPrintable/WorldMercator6NoLinesPrint.jpg">
                <a:extLst>
                  <a:ext uri="{FF2B5EF4-FFF2-40B4-BE49-F238E27FC236}">
                    <a16:creationId xmlns:a16="http://schemas.microsoft.com/office/drawing/2014/main" id="{21556939-97CA-B7C1-9446-ACAEFA700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310" b="20213"/>
              <a:stretch>
                <a:fillRect/>
              </a:stretch>
            </p:blipFill>
            <p:spPr bwMode="auto">
              <a:xfrm>
                <a:off x="1417320" y="1052513"/>
                <a:ext cx="9129713"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Ellipse 4">
                <a:extLst>
                  <a:ext uri="{FF2B5EF4-FFF2-40B4-BE49-F238E27FC236}">
                    <a16:creationId xmlns:a16="http://schemas.microsoft.com/office/drawing/2014/main" id="{32E4621C-544F-9F7C-00A7-B3FC3B85A870}"/>
                  </a:ext>
                </a:extLst>
              </p:cNvPr>
              <p:cNvSpPr>
                <a:spLocks noChangeArrowheads="1"/>
              </p:cNvSpPr>
              <p:nvPr/>
            </p:nvSpPr>
            <p:spPr bwMode="auto">
              <a:xfrm>
                <a:off x="2930208" y="3248818"/>
                <a:ext cx="322262" cy="346869"/>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05" name="Ellipse 230">
                <a:extLst>
                  <a:ext uri="{FF2B5EF4-FFF2-40B4-BE49-F238E27FC236}">
                    <a16:creationId xmlns:a16="http://schemas.microsoft.com/office/drawing/2014/main" id="{17479DAA-C0A1-4F05-91A0-51D481EE33E1}"/>
                  </a:ext>
                </a:extLst>
              </p:cNvPr>
              <p:cNvSpPr>
                <a:spLocks noChangeArrowheads="1"/>
              </p:cNvSpPr>
              <p:nvPr/>
            </p:nvSpPr>
            <p:spPr bwMode="auto">
              <a:xfrm>
                <a:off x="5825808" y="2957513"/>
                <a:ext cx="114300" cy="128587"/>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06" name="Ellipse 231">
                <a:extLst>
                  <a:ext uri="{FF2B5EF4-FFF2-40B4-BE49-F238E27FC236}">
                    <a16:creationId xmlns:a16="http://schemas.microsoft.com/office/drawing/2014/main" id="{50313A17-D6D0-897F-6C26-DDF82F574942}"/>
                  </a:ext>
                </a:extLst>
              </p:cNvPr>
              <p:cNvSpPr>
                <a:spLocks noChangeArrowheads="1"/>
              </p:cNvSpPr>
              <p:nvPr/>
            </p:nvSpPr>
            <p:spPr bwMode="auto">
              <a:xfrm>
                <a:off x="5698808" y="2951163"/>
                <a:ext cx="112712" cy="127000"/>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07" name="Ellipse 232">
                <a:extLst>
                  <a:ext uri="{FF2B5EF4-FFF2-40B4-BE49-F238E27FC236}">
                    <a16:creationId xmlns:a16="http://schemas.microsoft.com/office/drawing/2014/main" id="{27BBC430-EF52-D5AE-3BB3-ADA94FEDCDCC}"/>
                  </a:ext>
                </a:extLst>
              </p:cNvPr>
              <p:cNvSpPr>
                <a:spLocks noChangeArrowheads="1"/>
              </p:cNvSpPr>
              <p:nvPr/>
            </p:nvSpPr>
            <p:spPr bwMode="auto">
              <a:xfrm>
                <a:off x="5631021" y="3120231"/>
                <a:ext cx="114300" cy="128588"/>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08" name="Ellipse 233">
                <a:extLst>
                  <a:ext uri="{FF2B5EF4-FFF2-40B4-BE49-F238E27FC236}">
                    <a16:creationId xmlns:a16="http://schemas.microsoft.com/office/drawing/2014/main" id="{B8B016A7-B9FF-6BE8-24F2-0A972411A09E}"/>
                  </a:ext>
                </a:extLst>
              </p:cNvPr>
              <p:cNvSpPr>
                <a:spLocks noChangeArrowheads="1"/>
              </p:cNvSpPr>
              <p:nvPr/>
            </p:nvSpPr>
            <p:spPr bwMode="auto">
              <a:xfrm>
                <a:off x="5862796" y="3248819"/>
                <a:ext cx="112713" cy="128588"/>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09" name="Ellipse 234">
                <a:extLst>
                  <a:ext uri="{FF2B5EF4-FFF2-40B4-BE49-F238E27FC236}">
                    <a16:creationId xmlns:a16="http://schemas.microsoft.com/office/drawing/2014/main" id="{58C2024D-213C-2951-39D0-014577FA4D94}"/>
                  </a:ext>
                </a:extLst>
              </p:cNvPr>
              <p:cNvSpPr>
                <a:spLocks noChangeArrowheads="1"/>
              </p:cNvSpPr>
              <p:nvPr/>
            </p:nvSpPr>
            <p:spPr bwMode="auto">
              <a:xfrm>
                <a:off x="5819458" y="2760663"/>
                <a:ext cx="114300" cy="128587"/>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10" name="Ellipse 235">
                <a:extLst>
                  <a:ext uri="{FF2B5EF4-FFF2-40B4-BE49-F238E27FC236}">
                    <a16:creationId xmlns:a16="http://schemas.microsoft.com/office/drawing/2014/main" id="{9427F49D-E669-2F4E-0184-E5412E3469DF}"/>
                  </a:ext>
                </a:extLst>
              </p:cNvPr>
              <p:cNvSpPr>
                <a:spLocks noChangeArrowheads="1"/>
              </p:cNvSpPr>
              <p:nvPr/>
            </p:nvSpPr>
            <p:spPr bwMode="auto">
              <a:xfrm>
                <a:off x="6227922" y="2500312"/>
                <a:ext cx="112712" cy="128588"/>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11" name="Ellipse 237">
                <a:extLst>
                  <a:ext uri="{FF2B5EF4-FFF2-40B4-BE49-F238E27FC236}">
                    <a16:creationId xmlns:a16="http://schemas.microsoft.com/office/drawing/2014/main" id="{AE7E7EDF-3E86-63C9-3BAD-2A7E347C52FA}"/>
                  </a:ext>
                </a:extLst>
              </p:cNvPr>
              <p:cNvSpPr>
                <a:spLocks noChangeArrowheads="1"/>
              </p:cNvSpPr>
              <p:nvPr/>
            </p:nvSpPr>
            <p:spPr bwMode="auto">
              <a:xfrm>
                <a:off x="5471200" y="3347244"/>
                <a:ext cx="112713" cy="128587"/>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12" name="Ellipse 238">
                <a:extLst>
                  <a:ext uri="{FF2B5EF4-FFF2-40B4-BE49-F238E27FC236}">
                    <a16:creationId xmlns:a16="http://schemas.microsoft.com/office/drawing/2014/main" id="{CD424CE3-DE9B-5475-7369-D54A9A884ECA}"/>
                  </a:ext>
                </a:extLst>
              </p:cNvPr>
              <p:cNvSpPr>
                <a:spLocks noChangeArrowheads="1"/>
              </p:cNvSpPr>
              <p:nvPr/>
            </p:nvSpPr>
            <p:spPr bwMode="auto">
              <a:xfrm>
                <a:off x="5940584" y="2628900"/>
                <a:ext cx="114300" cy="128587"/>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13" name="Ellipse 239">
                <a:extLst>
                  <a:ext uri="{FF2B5EF4-FFF2-40B4-BE49-F238E27FC236}">
                    <a16:creationId xmlns:a16="http://schemas.microsoft.com/office/drawing/2014/main" id="{975045C3-0C59-104C-633D-2806DA62052A}"/>
                  </a:ext>
                </a:extLst>
              </p:cNvPr>
              <p:cNvSpPr>
                <a:spLocks noChangeArrowheads="1"/>
              </p:cNvSpPr>
              <p:nvPr/>
            </p:nvSpPr>
            <p:spPr bwMode="auto">
              <a:xfrm>
                <a:off x="5523112" y="2894806"/>
                <a:ext cx="114300" cy="127000"/>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14" name="Ellipse 240">
                <a:extLst>
                  <a:ext uri="{FF2B5EF4-FFF2-40B4-BE49-F238E27FC236}">
                    <a16:creationId xmlns:a16="http://schemas.microsoft.com/office/drawing/2014/main" id="{EB5373C0-F06E-2C32-F287-BDEDD946204D}"/>
                  </a:ext>
                </a:extLst>
              </p:cNvPr>
              <p:cNvSpPr>
                <a:spLocks noChangeArrowheads="1"/>
              </p:cNvSpPr>
              <p:nvPr/>
            </p:nvSpPr>
            <p:spPr bwMode="auto">
              <a:xfrm>
                <a:off x="9069070" y="3411538"/>
                <a:ext cx="114300" cy="128587"/>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15" name="Ellipse 241">
                <a:extLst>
                  <a:ext uri="{FF2B5EF4-FFF2-40B4-BE49-F238E27FC236}">
                    <a16:creationId xmlns:a16="http://schemas.microsoft.com/office/drawing/2014/main" id="{F385EEEF-84DB-C873-C081-8F5D7E999BCF}"/>
                  </a:ext>
                </a:extLst>
              </p:cNvPr>
              <p:cNvSpPr>
                <a:spLocks noChangeArrowheads="1"/>
              </p:cNvSpPr>
              <p:nvPr/>
            </p:nvSpPr>
            <p:spPr bwMode="auto">
              <a:xfrm>
                <a:off x="8954770" y="5205413"/>
                <a:ext cx="114300" cy="128587"/>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16" name="Ellipse 242">
                <a:extLst>
                  <a:ext uri="{FF2B5EF4-FFF2-40B4-BE49-F238E27FC236}">
                    <a16:creationId xmlns:a16="http://schemas.microsoft.com/office/drawing/2014/main" id="{6D1BC69A-ABE5-38AC-0184-0C85F51D71A9}"/>
                  </a:ext>
                </a:extLst>
              </p:cNvPr>
              <p:cNvSpPr>
                <a:spLocks noChangeArrowheads="1"/>
              </p:cNvSpPr>
              <p:nvPr/>
            </p:nvSpPr>
            <p:spPr bwMode="auto">
              <a:xfrm>
                <a:off x="8121333" y="3525838"/>
                <a:ext cx="112712" cy="128587"/>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sp>
            <p:nvSpPr>
              <p:cNvPr id="55317" name="Ellipse 243">
                <a:extLst>
                  <a:ext uri="{FF2B5EF4-FFF2-40B4-BE49-F238E27FC236}">
                    <a16:creationId xmlns:a16="http://schemas.microsoft.com/office/drawing/2014/main" id="{B0EE9BE3-50A9-6289-0E19-271C9163E8F4}"/>
                  </a:ext>
                </a:extLst>
              </p:cNvPr>
              <p:cNvSpPr>
                <a:spLocks noChangeArrowheads="1"/>
              </p:cNvSpPr>
              <p:nvPr/>
            </p:nvSpPr>
            <p:spPr bwMode="auto">
              <a:xfrm>
                <a:off x="3138170" y="2813050"/>
                <a:ext cx="114300" cy="128588"/>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pic>
            <p:nvPicPr>
              <p:cNvPr id="55318" name="Picture 3">
                <a:extLst>
                  <a:ext uri="{FF2B5EF4-FFF2-40B4-BE49-F238E27FC236}">
                    <a16:creationId xmlns:a16="http://schemas.microsoft.com/office/drawing/2014/main" id="{B89249FC-5919-EAFC-EC9A-29F0221344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2845" y="3489325"/>
                <a:ext cx="73025" cy="8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19" name="Picture 6">
                <a:extLst>
                  <a:ext uri="{FF2B5EF4-FFF2-40B4-BE49-F238E27FC236}">
                    <a16:creationId xmlns:a16="http://schemas.microsoft.com/office/drawing/2014/main" id="{A8DB5E8B-D3EB-332D-F77A-52C21E0D08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3933" y="3875770"/>
                <a:ext cx="95567" cy="1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20" name="Picture 9">
                <a:extLst>
                  <a:ext uri="{FF2B5EF4-FFF2-40B4-BE49-F238E27FC236}">
                    <a16:creationId xmlns:a16="http://schemas.microsoft.com/office/drawing/2014/main" id="{B40EB2A4-CE6F-DB37-CBEA-91C2A7823F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4408" y="2935288"/>
                <a:ext cx="114300"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21" name="Picture 10">
                <a:extLst>
                  <a:ext uri="{FF2B5EF4-FFF2-40B4-BE49-F238E27FC236}">
                    <a16:creationId xmlns:a16="http://schemas.microsoft.com/office/drawing/2014/main" id="{4B10D150-1842-E823-14F0-29B6B75918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4408" y="3116858"/>
                <a:ext cx="109808" cy="12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22" name="Ellipse 238">
                <a:extLst>
                  <a:ext uri="{FF2B5EF4-FFF2-40B4-BE49-F238E27FC236}">
                    <a16:creationId xmlns:a16="http://schemas.microsoft.com/office/drawing/2014/main" id="{7C8F7E8A-E212-8EE9-9343-6EA4209AD8FB}"/>
                  </a:ext>
                </a:extLst>
              </p:cNvPr>
              <p:cNvSpPr>
                <a:spLocks noChangeArrowheads="1"/>
              </p:cNvSpPr>
              <p:nvPr/>
            </p:nvSpPr>
            <p:spPr bwMode="auto">
              <a:xfrm>
                <a:off x="5796201" y="2569369"/>
                <a:ext cx="114300" cy="128587"/>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grpSp>
        <p:sp>
          <p:nvSpPr>
            <p:cNvPr id="55302" name="Ellipse 237">
              <a:extLst>
                <a:ext uri="{FF2B5EF4-FFF2-40B4-BE49-F238E27FC236}">
                  <a16:creationId xmlns:a16="http://schemas.microsoft.com/office/drawing/2014/main" id="{3A639137-F55F-E9A2-5DF2-EC8EAAE29CDC}"/>
                </a:ext>
              </a:extLst>
            </p:cNvPr>
            <p:cNvSpPr>
              <a:spLocks noChangeArrowheads="1"/>
            </p:cNvSpPr>
            <p:nvPr/>
          </p:nvSpPr>
          <p:spPr bwMode="auto">
            <a:xfrm>
              <a:off x="5240881" y="3997201"/>
              <a:ext cx="112713" cy="128587"/>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000">
                <a:solidFill>
                  <a:srgbClr val="000000"/>
                </a:solidFill>
              </a:endParaRPr>
            </a:p>
          </p:txBody>
        </p:sp>
      </p:grpSp>
      <p:pic>
        <p:nvPicPr>
          <p:cNvPr id="6" name="Audio 5">
            <a:extLst>
              <a:ext uri="{FF2B5EF4-FFF2-40B4-BE49-F238E27FC236}">
                <a16:creationId xmlns:a16="http://schemas.microsoft.com/office/drawing/2014/main" id="{7F2B0876-FC2E-07E6-F40D-5226D4835DC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321"/>
    </mc:Choice>
    <mc:Fallback>
      <p:transition spd="slow" advTm="17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inhoud 1">
            <a:extLst>
              <a:ext uri="{FF2B5EF4-FFF2-40B4-BE49-F238E27FC236}">
                <a16:creationId xmlns:a16="http://schemas.microsoft.com/office/drawing/2014/main" id="{33FB126B-468B-8285-79C0-4E95D8A4FBE7}"/>
              </a:ext>
            </a:extLst>
          </p:cNvPr>
          <p:cNvSpPr>
            <a:spLocks noGrp="1"/>
          </p:cNvSpPr>
          <p:nvPr>
            <p:ph idx="1"/>
          </p:nvPr>
        </p:nvSpPr>
        <p:spPr bwMode="auto">
          <a:xfrm>
            <a:off x="1093788" y="1600200"/>
            <a:ext cx="670718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nl-NL" altLang="nl-NL">
                <a:ea typeface="ＭＳ Ｐゴシック" panose="020B0600070205080204" pitchFamily="34" charset="-128"/>
                <a:hlinkClick r:id="rId4"/>
              </a:rPr>
              <a:t>www.healthmeasures.net/promis</a:t>
            </a:r>
            <a:endParaRPr lang="nl-NL" altLang="nl-NL">
              <a:ea typeface="ＭＳ Ｐゴシック" panose="020B0600070205080204" pitchFamily="34" charset="-128"/>
            </a:endParaRPr>
          </a:p>
          <a:p>
            <a:pPr>
              <a:buFont typeface="Wingdings" pitchFamily="2" charset="2"/>
              <a:buChar char="§"/>
            </a:pPr>
            <a:endParaRPr lang="nl-NL" altLang="nl-NL">
              <a:ea typeface="ＭＳ Ｐゴシック" panose="020B0600070205080204" pitchFamily="34" charset="-128"/>
            </a:endParaRPr>
          </a:p>
          <a:p>
            <a:pPr>
              <a:buFont typeface="Wingdings" pitchFamily="2" charset="2"/>
              <a:buChar char="§"/>
            </a:pPr>
            <a:r>
              <a:rPr lang="nl-NL" altLang="nl-NL">
                <a:ea typeface="ＭＳ Ｐゴシック" panose="020B0600070205080204" pitchFamily="34" charset="-128"/>
                <a:hlinkClick r:id="rId5"/>
              </a:rPr>
              <a:t>www.promishealth.org</a:t>
            </a:r>
            <a:r>
              <a:rPr lang="nl-NL" altLang="nl-NL">
                <a:ea typeface="ＭＳ Ｐゴシック" panose="020B0600070205080204" pitchFamily="34" charset="-128"/>
              </a:rPr>
              <a:t> </a:t>
            </a:r>
          </a:p>
          <a:p>
            <a:pPr>
              <a:buFont typeface="Wingdings" pitchFamily="2" charset="2"/>
              <a:buChar char="§"/>
            </a:pPr>
            <a:endParaRPr lang="nl-NL" altLang="nl-NL">
              <a:ea typeface="ＭＳ Ｐゴシック" panose="020B0600070205080204" pitchFamily="34" charset="-128"/>
            </a:endParaRPr>
          </a:p>
          <a:p>
            <a:pPr>
              <a:buFont typeface="Wingdings" pitchFamily="2" charset="2"/>
              <a:buChar char="§"/>
            </a:pPr>
            <a:r>
              <a:rPr lang="nl-NL" altLang="nl-NL">
                <a:ea typeface="ＭＳ Ｐゴシック" panose="020B0600070205080204" pitchFamily="34" charset="-128"/>
                <a:hlinkClick r:id="rId6"/>
              </a:rPr>
              <a:t>www.dutchflemishpromis.nl</a:t>
            </a:r>
            <a:endParaRPr lang="nl-NL" altLang="nl-NL">
              <a:ea typeface="ＭＳ Ｐゴシック" panose="020B0600070205080204" pitchFamily="34" charset="-128"/>
            </a:endParaRPr>
          </a:p>
          <a:p>
            <a:pPr>
              <a:buFont typeface="Wingdings" pitchFamily="2" charset="2"/>
              <a:buChar char="§"/>
            </a:pPr>
            <a:endParaRPr lang="nl-NL" altLang="nl-NL">
              <a:ea typeface="ＭＳ Ｐゴシック" panose="020B0600070205080204" pitchFamily="34" charset="-128"/>
            </a:endParaRPr>
          </a:p>
          <a:p>
            <a:pPr>
              <a:buFont typeface="Wingdings" pitchFamily="2" charset="2"/>
              <a:buChar char="§"/>
            </a:pPr>
            <a:endParaRPr lang="nl-NL" altLang="nl-NL">
              <a:ea typeface="ＭＳ Ｐゴシック" panose="020B0600070205080204" pitchFamily="34" charset="-128"/>
            </a:endParaRPr>
          </a:p>
        </p:txBody>
      </p:sp>
      <p:sp>
        <p:nvSpPr>
          <p:cNvPr id="56323" name="Titel 2">
            <a:extLst>
              <a:ext uri="{FF2B5EF4-FFF2-40B4-BE49-F238E27FC236}">
                <a16:creationId xmlns:a16="http://schemas.microsoft.com/office/drawing/2014/main" id="{1B18C373-97DE-7F63-4951-A72BD8057A2E}"/>
              </a:ext>
            </a:extLst>
          </p:cNvPr>
          <p:cNvSpPr>
            <a:spLocks noGrp="1"/>
          </p:cNvSpPr>
          <p:nvPr>
            <p:ph type="title"/>
          </p:nvPr>
        </p:nvSpPr>
        <p:spPr bwMode="auto">
          <a:xfrm>
            <a:off x="2195513" y="46038"/>
            <a:ext cx="6491287"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a:ea typeface="ＭＳ Ｐゴシック" panose="020B0600070205080204" pitchFamily="34" charset="-128"/>
              </a:rPr>
              <a:t>PROMIS</a:t>
            </a:r>
          </a:p>
        </p:txBody>
      </p:sp>
      <p:sp>
        <p:nvSpPr>
          <p:cNvPr id="56324" name="Tijdelijke aanduiding voor dianummer 3">
            <a:extLst>
              <a:ext uri="{FF2B5EF4-FFF2-40B4-BE49-F238E27FC236}">
                <a16:creationId xmlns:a16="http://schemas.microsoft.com/office/drawing/2014/main" id="{30A50F90-E806-6666-1684-414F9BBBE5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5A57635-8FBF-864C-80F4-C6887B2C256E}" type="slidenum">
              <a:rPr lang="en-US" altLang="nl-NL">
                <a:solidFill>
                  <a:schemeClr val="bg1"/>
                </a:solidFill>
              </a:rPr>
              <a:pPr/>
              <a:t>24</a:t>
            </a:fld>
            <a:endParaRPr lang="en-US" altLang="nl-NL">
              <a:solidFill>
                <a:schemeClr val="bg1"/>
              </a:solidFill>
            </a:endParaRPr>
          </a:p>
        </p:txBody>
      </p:sp>
      <p:pic>
        <p:nvPicPr>
          <p:cNvPr id="56325" name="Picture 6">
            <a:extLst>
              <a:ext uri="{FF2B5EF4-FFF2-40B4-BE49-F238E27FC236}">
                <a16:creationId xmlns:a16="http://schemas.microsoft.com/office/drawing/2014/main" id="{DB083A33-7BF5-6D7E-5568-6657C9F13F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6588" y="3763963"/>
            <a:ext cx="4202112"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udio 7">
            <a:extLst>
              <a:ext uri="{FF2B5EF4-FFF2-40B4-BE49-F238E27FC236}">
                <a16:creationId xmlns:a16="http://schemas.microsoft.com/office/drawing/2014/main" id="{9F7C24A0-A048-CC86-5047-9E5E92E2912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863"/>
    </mc:Choice>
    <mc:Fallback>
      <p:transition spd="slow" advTm="7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inhoud 1">
            <a:extLst>
              <a:ext uri="{FF2B5EF4-FFF2-40B4-BE49-F238E27FC236}">
                <a16:creationId xmlns:a16="http://schemas.microsoft.com/office/drawing/2014/main" id="{E2C0F753-AC09-5563-F690-E280797CBC73}"/>
              </a:ext>
            </a:extLst>
          </p:cNvPr>
          <p:cNvSpPr>
            <a:spLocks noGrp="1"/>
          </p:cNvSpPr>
          <p:nvPr>
            <p:ph idx="1"/>
          </p:nvPr>
        </p:nvSpPr>
        <p:spPr bwMode="auto">
          <a:xfrm>
            <a:off x="1093788" y="1600200"/>
            <a:ext cx="6707187" cy="4525963"/>
          </a:xfrm>
          <a:ln>
            <a:miter lim="800000"/>
            <a:headEnd/>
            <a:tailEnd/>
          </a:ln>
        </p:spPr>
        <p:txBody>
          <a:bodyPr vert="horz" wrap="square" lIns="91440" tIns="45720" rIns="91440" bIns="45720" numCol="1" anchor="t" anchorCtr="0" compatLnSpc="1">
            <a:prstTxWarp prst="textNoShape">
              <a:avLst/>
            </a:prstTxWarp>
          </a:bodyPr>
          <a:lstStyle/>
          <a:p>
            <a:pPr marL="0" indent="0">
              <a:buFont typeface="Wingdings" charset="2"/>
              <a:buNone/>
              <a:defRPr/>
            </a:pPr>
            <a:endParaRPr lang="nl-NL" dirty="0">
              <a:ea typeface="ＭＳ Ｐゴシック" pitchFamily="34" charset="-128"/>
            </a:endParaRPr>
          </a:p>
          <a:p>
            <a:pPr marL="0" indent="0">
              <a:buFont typeface="Wingdings" charset="2"/>
              <a:buNone/>
              <a:defRPr/>
            </a:pPr>
            <a:r>
              <a:rPr lang="nl-NL" dirty="0">
                <a:ea typeface="ＭＳ Ｐゴシック" pitchFamily="34" charset="-128"/>
              </a:rPr>
              <a:t>An item bank is a large set of </a:t>
            </a:r>
            <a:r>
              <a:rPr lang="nl-NL" dirty="0" err="1">
                <a:ea typeface="ＭＳ Ｐゴシック" pitchFamily="34" charset="-128"/>
              </a:rPr>
              <a:t>questions</a:t>
            </a:r>
            <a:r>
              <a:rPr lang="nl-NL" dirty="0">
                <a:ea typeface="ＭＳ Ｐゴシック" pitchFamily="34" charset="-128"/>
              </a:rPr>
              <a:t> (items) </a:t>
            </a:r>
            <a:r>
              <a:rPr lang="nl-NL" dirty="0" err="1">
                <a:ea typeface="ＭＳ Ｐゴシック" pitchFamily="34" charset="-128"/>
              </a:rPr>
              <a:t>measuring</a:t>
            </a:r>
            <a:r>
              <a:rPr lang="nl-NL" dirty="0">
                <a:ea typeface="ＭＳ Ｐゴシック" pitchFamily="34" charset="-128"/>
              </a:rPr>
              <a:t> a single construct</a:t>
            </a:r>
          </a:p>
          <a:p>
            <a:pPr marL="457200" lvl="1" indent="0">
              <a:buFont typeface="Wingdings" charset="2"/>
              <a:buNone/>
              <a:defRPr/>
            </a:pPr>
            <a:endParaRPr lang="nl-NL" dirty="0">
              <a:ea typeface="ＭＳ Ｐゴシック" pitchFamily="34" charset="-128"/>
              <a:cs typeface="ＭＳ Ｐゴシック" charset="0"/>
            </a:endParaRPr>
          </a:p>
          <a:p>
            <a:pPr marL="0" lvl="1" indent="0">
              <a:buFont typeface="Wingdings" charset="2"/>
              <a:buNone/>
              <a:defRPr/>
            </a:pPr>
            <a:r>
              <a:rPr lang="nl-NL" dirty="0" err="1">
                <a:ea typeface="ＭＳ Ｐゴシック" pitchFamily="34" charset="-128"/>
                <a:cs typeface="ＭＳ Ｐゴシック" charset="0"/>
              </a:rPr>
              <a:t>Examples</a:t>
            </a:r>
            <a:r>
              <a:rPr lang="nl-NL" dirty="0">
                <a:ea typeface="ＭＳ Ｐゴシック" pitchFamily="34" charset="-128"/>
                <a:cs typeface="ＭＳ Ｐゴシック" charset="0"/>
              </a:rPr>
              <a:t>: </a:t>
            </a:r>
            <a:r>
              <a:rPr lang="nl-NL" dirty="0" err="1">
                <a:ea typeface="ＭＳ Ｐゴシック" pitchFamily="34" charset="-128"/>
                <a:cs typeface="ＭＳ Ｐゴシック" charset="0"/>
              </a:rPr>
              <a:t>physical</a:t>
            </a:r>
            <a:r>
              <a:rPr lang="nl-NL" dirty="0">
                <a:ea typeface="ＭＳ Ｐゴシック" pitchFamily="34" charset="-128"/>
                <a:cs typeface="ＭＳ Ｐゴシック" charset="0"/>
              </a:rPr>
              <a:t> </a:t>
            </a:r>
            <a:r>
              <a:rPr lang="nl-NL" dirty="0" err="1">
                <a:ea typeface="ＭＳ Ｐゴシック" pitchFamily="34" charset="-128"/>
                <a:cs typeface="ＭＳ Ｐゴシック" charset="0"/>
              </a:rPr>
              <a:t>function</a:t>
            </a:r>
            <a:r>
              <a:rPr lang="nl-NL" dirty="0">
                <a:ea typeface="ＭＳ Ｐゴシック" pitchFamily="34" charset="-128"/>
                <a:cs typeface="ＭＳ Ｐゴシック" charset="0"/>
              </a:rPr>
              <a:t>, </a:t>
            </a:r>
            <a:r>
              <a:rPr lang="nl-NL" dirty="0" err="1">
                <a:ea typeface="ＭＳ Ｐゴシック" pitchFamily="34" charset="-128"/>
                <a:cs typeface="ＭＳ Ｐゴシック" charset="0"/>
              </a:rPr>
              <a:t>depression</a:t>
            </a:r>
            <a:r>
              <a:rPr lang="nl-NL" dirty="0">
                <a:ea typeface="ＭＳ Ｐゴシック" pitchFamily="34" charset="-128"/>
                <a:cs typeface="ＭＳ Ｐゴシック" charset="0"/>
              </a:rPr>
              <a:t>, </a:t>
            </a:r>
            <a:r>
              <a:rPr lang="nl-NL" dirty="0" err="1">
                <a:ea typeface="ＭＳ Ｐゴシック" pitchFamily="34" charset="-128"/>
                <a:cs typeface="ＭＳ Ｐゴシック" charset="0"/>
              </a:rPr>
              <a:t>fatigue</a:t>
            </a:r>
            <a:endParaRPr lang="nl-NL" sz="1800" i="0" dirty="0">
              <a:ea typeface="ＭＳ Ｐゴシック" pitchFamily="34" charset="-128"/>
            </a:endParaRPr>
          </a:p>
          <a:p>
            <a:pPr marL="0" lvl="1" indent="0">
              <a:buFont typeface="Wingdings" charset="2"/>
              <a:buNone/>
              <a:defRPr/>
            </a:pPr>
            <a:endParaRPr lang="nl-NL" sz="1800" i="0" dirty="0">
              <a:ea typeface="ＭＳ Ｐゴシック" pitchFamily="34" charset="-128"/>
            </a:endParaRPr>
          </a:p>
          <a:p>
            <a:pPr marL="0" lvl="1" indent="0">
              <a:buFont typeface="Wingdings" charset="2"/>
              <a:buNone/>
              <a:defRPr/>
            </a:pPr>
            <a:r>
              <a:rPr lang="nl-NL" i="0" dirty="0" err="1">
                <a:ea typeface="ＭＳ Ｐゴシック" pitchFamily="34" charset="-128"/>
                <a:cs typeface="ＭＳ Ｐゴシック" charset="0"/>
              </a:rPr>
              <a:t>With</a:t>
            </a:r>
            <a:r>
              <a:rPr lang="nl-NL" i="0" dirty="0">
                <a:ea typeface="ＭＳ Ｐゴシック" pitchFamily="34" charset="-128"/>
                <a:cs typeface="ＭＳ Ｐゴシック" charset="0"/>
              </a:rPr>
              <a:t> </a:t>
            </a:r>
            <a:r>
              <a:rPr lang="nl-NL" i="0" dirty="0" err="1">
                <a:ea typeface="ＭＳ Ｐゴシック" pitchFamily="34" charset="-128"/>
                <a:cs typeface="ＭＳ Ｐゴシック" charset="0"/>
              </a:rPr>
              <a:t>an</a:t>
            </a:r>
            <a:r>
              <a:rPr lang="nl-NL" i="0" dirty="0">
                <a:ea typeface="ＭＳ Ｐゴシック" pitchFamily="34" charset="-128"/>
                <a:cs typeface="ＭＳ Ｐゴシック" charset="0"/>
              </a:rPr>
              <a:t> Item Response </a:t>
            </a:r>
            <a:r>
              <a:rPr lang="nl-NL" i="0" dirty="0" err="1">
                <a:ea typeface="ＭＳ Ｐゴシック" pitchFamily="34" charset="-128"/>
                <a:cs typeface="ＭＳ Ｐゴシック" charset="0"/>
              </a:rPr>
              <a:t>Theory</a:t>
            </a:r>
            <a:r>
              <a:rPr lang="nl-NL" i="0" dirty="0">
                <a:ea typeface="ＭＳ Ｐゴシック" pitchFamily="34" charset="-128"/>
                <a:cs typeface="ＭＳ Ｐゴシック" charset="0"/>
              </a:rPr>
              <a:t> (IRT) model </a:t>
            </a:r>
            <a:r>
              <a:rPr lang="nl-NL" i="0" dirty="0" err="1">
                <a:ea typeface="ＭＳ Ｐゴシック" pitchFamily="34" charset="-128"/>
                <a:cs typeface="ＭＳ Ｐゴシック" charset="0"/>
              </a:rPr>
              <a:t>the</a:t>
            </a:r>
            <a:r>
              <a:rPr lang="nl-NL" i="0" dirty="0">
                <a:ea typeface="ＭＳ Ｐゴシック" pitchFamily="34" charset="-128"/>
                <a:cs typeface="ＭＳ Ｐゴシック" charset="0"/>
              </a:rPr>
              <a:t> items in </a:t>
            </a:r>
            <a:r>
              <a:rPr lang="nl-NL" i="0" dirty="0" err="1">
                <a:ea typeface="ＭＳ Ｐゴシック" pitchFamily="34" charset="-128"/>
                <a:cs typeface="ＭＳ Ｐゴシック" charset="0"/>
              </a:rPr>
              <a:t>an</a:t>
            </a:r>
            <a:r>
              <a:rPr lang="nl-NL" i="0" dirty="0">
                <a:ea typeface="ＭＳ Ｐゴシック" pitchFamily="34" charset="-128"/>
                <a:cs typeface="ＭＳ Ｐゴシック" charset="0"/>
              </a:rPr>
              <a:t> item bank are </a:t>
            </a:r>
            <a:r>
              <a:rPr lang="nl-NL" i="0" dirty="0" err="1">
                <a:ea typeface="ＭＳ Ｐゴシック" pitchFamily="34" charset="-128"/>
                <a:cs typeface="ＭＳ Ｐゴシック" charset="0"/>
              </a:rPr>
              <a:t>ordered</a:t>
            </a:r>
            <a:r>
              <a:rPr lang="nl-NL" i="0" dirty="0">
                <a:ea typeface="ＭＳ Ｐゴシック" pitchFamily="34" charset="-128"/>
                <a:cs typeface="ＭＳ Ｐゴシック" charset="0"/>
              </a:rPr>
              <a:t> in </a:t>
            </a:r>
            <a:r>
              <a:rPr lang="nl-NL" i="0" dirty="0" err="1">
                <a:ea typeface="ＭＳ Ｐゴシック" pitchFamily="34" charset="-128"/>
                <a:cs typeface="ＭＳ Ｐゴシック" charset="0"/>
              </a:rPr>
              <a:t>terms</a:t>
            </a:r>
            <a:r>
              <a:rPr lang="nl-NL" i="0" dirty="0">
                <a:ea typeface="ＭＳ Ｐゴシック" pitchFamily="34" charset="-128"/>
                <a:cs typeface="ＭＳ Ｐゴシック" charset="0"/>
              </a:rPr>
              <a:t> of </a:t>
            </a:r>
            <a:r>
              <a:rPr lang="nl-NL" i="0" dirty="0" err="1">
                <a:ea typeface="ＭＳ Ｐゴシック" pitchFamily="34" charset="-128"/>
                <a:cs typeface="ＭＳ Ｐゴシック" charset="0"/>
              </a:rPr>
              <a:t>their</a:t>
            </a:r>
            <a:r>
              <a:rPr lang="nl-NL" i="0" dirty="0">
                <a:ea typeface="ＭＳ Ｐゴシック" pitchFamily="34" charset="-128"/>
                <a:cs typeface="ＭＳ Ｐゴシック" charset="0"/>
              </a:rPr>
              <a:t> “</a:t>
            </a:r>
            <a:r>
              <a:rPr lang="nl-NL" i="0" dirty="0" err="1">
                <a:ea typeface="ＭＳ Ｐゴシック" pitchFamily="34" charset="-128"/>
                <a:cs typeface="ＭＳ Ｐゴシック" charset="0"/>
              </a:rPr>
              <a:t>difficulty</a:t>
            </a:r>
            <a:r>
              <a:rPr lang="nl-NL" i="0" dirty="0">
                <a:ea typeface="ＭＳ Ｐゴシック" pitchFamily="34" charset="-128"/>
                <a:cs typeface="ＭＳ Ｐゴシック" charset="0"/>
              </a:rPr>
              <a:t>”</a:t>
            </a:r>
          </a:p>
          <a:p>
            <a:pPr lvl="1">
              <a:buFont typeface="Wingdings" pitchFamily="2" charset="2"/>
              <a:buChar char="§"/>
              <a:defRPr/>
            </a:pPr>
            <a:endParaRPr lang="nl-NL" dirty="0">
              <a:ea typeface="ＭＳ Ｐゴシック" pitchFamily="34" charset="-128"/>
              <a:cs typeface="ＭＳ Ｐゴシック" charset="0"/>
            </a:endParaRPr>
          </a:p>
        </p:txBody>
      </p:sp>
      <p:sp>
        <p:nvSpPr>
          <p:cNvPr id="15363" name="Titel 2">
            <a:extLst>
              <a:ext uri="{FF2B5EF4-FFF2-40B4-BE49-F238E27FC236}">
                <a16:creationId xmlns:a16="http://schemas.microsoft.com/office/drawing/2014/main" id="{A34B69B5-7CE7-DD6B-E1AE-6D6AA7907EFA}"/>
              </a:ext>
            </a:extLst>
          </p:cNvPr>
          <p:cNvSpPr>
            <a:spLocks noGrp="1"/>
          </p:cNvSpPr>
          <p:nvPr>
            <p:ph type="title"/>
          </p:nvPr>
        </p:nvSpPr>
        <p:spPr bwMode="auto">
          <a:xfrm>
            <a:off x="2195513" y="46038"/>
            <a:ext cx="6491287"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nl-NL" altLang="nl-NL">
                <a:ea typeface="ＭＳ Ｐゴシック" panose="020B0600070205080204" pitchFamily="34" charset="-128"/>
              </a:rPr>
              <a:t>Item banks</a:t>
            </a:r>
          </a:p>
        </p:txBody>
      </p:sp>
      <p:pic>
        <p:nvPicPr>
          <p:cNvPr id="34" name="Audio 33">
            <a:extLst>
              <a:ext uri="{FF2B5EF4-FFF2-40B4-BE49-F238E27FC236}">
                <a16:creationId xmlns:a16="http://schemas.microsoft.com/office/drawing/2014/main" id="{F7453CA5-0C6E-5655-C7C8-6AA37B3E9B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956"/>
    </mc:Choice>
    <mc:Fallback>
      <p:transition spd="slow" advTm="18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2">
            <a:extLst>
              <a:ext uri="{FF2B5EF4-FFF2-40B4-BE49-F238E27FC236}">
                <a16:creationId xmlns:a16="http://schemas.microsoft.com/office/drawing/2014/main" id="{0D28E7F7-5658-CD86-9D2C-6C44D34C428A}"/>
              </a:ext>
            </a:extLst>
          </p:cNvPr>
          <p:cNvSpPr>
            <a:spLocks noGrp="1"/>
          </p:cNvSpPr>
          <p:nvPr>
            <p:ph type="title"/>
          </p:nvPr>
        </p:nvSpPr>
        <p:spPr bwMode="auto">
          <a:xfrm>
            <a:off x="2195513" y="46038"/>
            <a:ext cx="6491287"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nl-NL" altLang="nl-NL">
                <a:ea typeface="ＭＳ Ｐゴシック" panose="020B0600070205080204" pitchFamily="34" charset="-128"/>
              </a:rPr>
              <a:t>Example IRT item bank</a:t>
            </a:r>
          </a:p>
        </p:txBody>
      </p:sp>
      <p:pic>
        <p:nvPicPr>
          <p:cNvPr id="17411" name="Picture 2">
            <a:extLst>
              <a:ext uri="{FF2B5EF4-FFF2-40B4-BE49-F238E27FC236}">
                <a16:creationId xmlns:a16="http://schemas.microsoft.com/office/drawing/2014/main" id="{A7686930-A175-D120-2D7B-0F80867119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3" y="1206500"/>
            <a:ext cx="718502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Audio 15">
            <a:extLst>
              <a:ext uri="{FF2B5EF4-FFF2-40B4-BE49-F238E27FC236}">
                <a16:creationId xmlns:a16="http://schemas.microsoft.com/office/drawing/2014/main" id="{0A589944-0A36-E1DB-5769-2C18323E8B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6084"/>
    </mc:Choice>
    <mc:Fallback>
      <p:transition spd="slow" advTm="36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2">
            <a:extLst>
              <a:ext uri="{FF2B5EF4-FFF2-40B4-BE49-F238E27FC236}">
                <a16:creationId xmlns:a16="http://schemas.microsoft.com/office/drawing/2014/main" id="{9929835C-47D2-3C61-0D4C-AD4C6FC2E713}"/>
              </a:ext>
            </a:extLst>
          </p:cNvPr>
          <p:cNvSpPr>
            <a:spLocks noGrp="1"/>
          </p:cNvSpPr>
          <p:nvPr>
            <p:ph type="title"/>
          </p:nvPr>
        </p:nvSpPr>
        <p:spPr bwMode="auto">
          <a:xfrm>
            <a:off x="2195513" y="46038"/>
            <a:ext cx="6491287"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nl-NL" altLang="nl-NL">
                <a:ea typeface="ＭＳ Ｐゴシック" panose="020B0600070205080204" pitchFamily="34" charset="-128"/>
              </a:rPr>
              <a:t>Example IRT item bank</a:t>
            </a:r>
          </a:p>
        </p:txBody>
      </p:sp>
      <p:pic>
        <p:nvPicPr>
          <p:cNvPr id="19459" name="Picture 2">
            <a:extLst>
              <a:ext uri="{FF2B5EF4-FFF2-40B4-BE49-F238E27FC236}">
                <a16:creationId xmlns:a16="http://schemas.microsoft.com/office/drawing/2014/main" id="{912CB7B8-4355-3123-2E0B-CE25EAAC2F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3" y="1206500"/>
            <a:ext cx="718502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Rechte verbindingslijn met pijl 5">
            <a:extLst>
              <a:ext uri="{FF2B5EF4-FFF2-40B4-BE49-F238E27FC236}">
                <a16:creationId xmlns:a16="http://schemas.microsoft.com/office/drawing/2014/main" id="{52F76F66-07C0-33FD-B18E-0F135729C727}"/>
              </a:ext>
            </a:extLst>
          </p:cNvPr>
          <p:cNvCxnSpPr/>
          <p:nvPr/>
        </p:nvCxnSpPr>
        <p:spPr>
          <a:xfrm>
            <a:off x="3705225" y="2362200"/>
            <a:ext cx="9525" cy="57626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7" name="Rechte verbindingslijn met pijl 6">
            <a:extLst>
              <a:ext uri="{FF2B5EF4-FFF2-40B4-BE49-F238E27FC236}">
                <a16:creationId xmlns:a16="http://schemas.microsoft.com/office/drawing/2014/main" id="{F2A7B9BD-0656-512B-319D-1D6A42F6E85A}"/>
              </a:ext>
            </a:extLst>
          </p:cNvPr>
          <p:cNvCxnSpPr/>
          <p:nvPr/>
        </p:nvCxnSpPr>
        <p:spPr>
          <a:xfrm>
            <a:off x="7253288" y="2362200"/>
            <a:ext cx="9525" cy="57626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9462" name="Tekstvak 7">
            <a:extLst>
              <a:ext uri="{FF2B5EF4-FFF2-40B4-BE49-F238E27FC236}">
                <a16:creationId xmlns:a16="http://schemas.microsoft.com/office/drawing/2014/main" id="{A421C620-BF4E-D319-581B-F53C89B1E053}"/>
              </a:ext>
            </a:extLst>
          </p:cNvPr>
          <p:cNvSpPr txBox="1">
            <a:spLocks noChangeArrowheads="1"/>
          </p:cNvSpPr>
          <p:nvPr/>
        </p:nvSpPr>
        <p:spPr bwMode="auto">
          <a:xfrm>
            <a:off x="3438525" y="2047875"/>
            <a:ext cx="544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sz="2000" b="1">
                <a:solidFill>
                  <a:srgbClr val="C00000"/>
                </a:solidFill>
              </a:rPr>
              <a:t>Nel</a:t>
            </a:r>
          </a:p>
        </p:txBody>
      </p:sp>
      <p:sp>
        <p:nvSpPr>
          <p:cNvPr id="19463" name="Tekstvak 8">
            <a:extLst>
              <a:ext uri="{FF2B5EF4-FFF2-40B4-BE49-F238E27FC236}">
                <a16:creationId xmlns:a16="http://schemas.microsoft.com/office/drawing/2014/main" id="{C697CE8F-5E7B-4A41-5A11-2D9E7AAD5EC0}"/>
              </a:ext>
            </a:extLst>
          </p:cNvPr>
          <p:cNvSpPr txBox="1">
            <a:spLocks noChangeArrowheads="1"/>
          </p:cNvSpPr>
          <p:nvPr/>
        </p:nvSpPr>
        <p:spPr bwMode="auto">
          <a:xfrm>
            <a:off x="6959600" y="2047875"/>
            <a:ext cx="547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sz="2000" b="1">
                <a:solidFill>
                  <a:srgbClr val="C00000"/>
                </a:solidFill>
              </a:rPr>
              <a:t>Eva</a:t>
            </a:r>
          </a:p>
        </p:txBody>
      </p:sp>
      <p:sp>
        <p:nvSpPr>
          <p:cNvPr id="19464" name="Tekstvak 9">
            <a:extLst>
              <a:ext uri="{FF2B5EF4-FFF2-40B4-BE49-F238E27FC236}">
                <a16:creationId xmlns:a16="http://schemas.microsoft.com/office/drawing/2014/main" id="{40F57E73-E188-8803-5DF7-FE130ACE88F0}"/>
              </a:ext>
            </a:extLst>
          </p:cNvPr>
          <p:cNvSpPr txBox="1">
            <a:spLocks noChangeArrowheads="1"/>
          </p:cNvSpPr>
          <p:nvPr/>
        </p:nvSpPr>
        <p:spPr bwMode="auto">
          <a:xfrm>
            <a:off x="3516313" y="30765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chemeClr val="bg1"/>
                </a:solidFill>
              </a:rPr>
              <a:t>24</a:t>
            </a:r>
          </a:p>
        </p:txBody>
      </p:sp>
      <p:sp>
        <p:nvSpPr>
          <p:cNvPr id="19465" name="Tekstvak 10">
            <a:extLst>
              <a:ext uri="{FF2B5EF4-FFF2-40B4-BE49-F238E27FC236}">
                <a16:creationId xmlns:a16="http://schemas.microsoft.com/office/drawing/2014/main" id="{3C197F87-2A8B-B93B-AE69-4761EE486004}"/>
              </a:ext>
            </a:extLst>
          </p:cNvPr>
          <p:cNvSpPr txBox="1">
            <a:spLocks noChangeArrowheads="1"/>
          </p:cNvSpPr>
          <p:nvPr/>
        </p:nvSpPr>
        <p:spPr bwMode="auto">
          <a:xfrm>
            <a:off x="7073900" y="3079750"/>
            <a:ext cx="417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solidFill>
                  <a:schemeClr val="bg1"/>
                </a:solidFill>
              </a:rPr>
              <a:t>77</a:t>
            </a:r>
          </a:p>
        </p:txBody>
      </p:sp>
      <p:pic>
        <p:nvPicPr>
          <p:cNvPr id="11" name="Audio 10">
            <a:extLst>
              <a:ext uri="{FF2B5EF4-FFF2-40B4-BE49-F238E27FC236}">
                <a16:creationId xmlns:a16="http://schemas.microsoft.com/office/drawing/2014/main" id="{49848790-BB2E-807F-0B6E-C998206E380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857"/>
    </mc:Choice>
    <mc:Fallback>
      <p:transition spd="slow" advTm="348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2">
            <a:extLst>
              <a:ext uri="{FF2B5EF4-FFF2-40B4-BE49-F238E27FC236}">
                <a16:creationId xmlns:a16="http://schemas.microsoft.com/office/drawing/2014/main" id="{7F1963C1-1150-499E-A9FC-D8C3E1ADC55F}"/>
              </a:ext>
            </a:extLst>
          </p:cNvPr>
          <p:cNvSpPr>
            <a:spLocks noGrp="1"/>
          </p:cNvSpPr>
          <p:nvPr>
            <p:ph type="title"/>
          </p:nvPr>
        </p:nvSpPr>
        <p:spPr bwMode="auto">
          <a:xfrm>
            <a:off x="2195513" y="46038"/>
            <a:ext cx="6491287"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nl-NL" altLang="nl-NL" sz="3200">
                <a:ea typeface="ＭＳ Ｐゴシック" panose="020B0600070205080204" pitchFamily="34" charset="-128"/>
              </a:rPr>
              <a:t>Items can be selected as short forms</a:t>
            </a:r>
          </a:p>
        </p:txBody>
      </p:sp>
      <p:grpSp>
        <p:nvGrpSpPr>
          <p:cNvPr id="23555" name="Groep 2">
            <a:extLst>
              <a:ext uri="{FF2B5EF4-FFF2-40B4-BE49-F238E27FC236}">
                <a16:creationId xmlns:a16="http://schemas.microsoft.com/office/drawing/2014/main" id="{088AB340-7E87-7F9F-8585-37C47C6E5022}"/>
              </a:ext>
            </a:extLst>
          </p:cNvPr>
          <p:cNvGrpSpPr>
            <a:grpSpLocks/>
          </p:cNvGrpSpPr>
          <p:nvPr/>
        </p:nvGrpSpPr>
        <p:grpSpPr bwMode="auto">
          <a:xfrm>
            <a:off x="1325563" y="1655763"/>
            <a:ext cx="6583362" cy="3954462"/>
            <a:chOff x="1325880" y="1930396"/>
            <a:chExt cx="6583679" cy="3953940"/>
          </a:xfrm>
        </p:grpSpPr>
        <p:pic>
          <p:nvPicPr>
            <p:cNvPr id="23556" name="Picture 2">
              <a:extLst>
                <a:ext uri="{FF2B5EF4-FFF2-40B4-BE49-F238E27FC236}">
                  <a16:creationId xmlns:a16="http://schemas.microsoft.com/office/drawing/2014/main" id="{6B45E5CF-64FB-5697-09CF-DDED6F92B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7144"/>
            <a:stretch>
              <a:fillRect/>
            </a:stretch>
          </p:blipFill>
          <p:spPr bwMode="auto">
            <a:xfrm>
              <a:off x="1325880" y="4511358"/>
              <a:ext cx="6583679" cy="13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a:extLst>
                <a:ext uri="{FF2B5EF4-FFF2-40B4-BE49-F238E27FC236}">
                  <a16:creationId xmlns:a16="http://schemas.microsoft.com/office/drawing/2014/main" id="{77FA82D7-5BF9-B81F-8697-06E1E47176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942" t="12865" r="32117" b="18311"/>
            <a:stretch>
              <a:fillRect/>
            </a:stretch>
          </p:blipFill>
          <p:spPr bwMode="auto">
            <a:xfrm>
              <a:off x="1648619" y="2362372"/>
              <a:ext cx="1093788" cy="12461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8" name="Picture 3">
              <a:extLst>
                <a:ext uri="{FF2B5EF4-FFF2-40B4-BE49-F238E27FC236}">
                  <a16:creationId xmlns:a16="http://schemas.microsoft.com/office/drawing/2014/main" id="{18C6F9CF-4C84-BF02-58B5-8E8B98FC89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3873" t="12209" r="32256" b="6100"/>
            <a:stretch>
              <a:fillRect/>
            </a:stretch>
          </p:blipFill>
          <p:spPr bwMode="auto">
            <a:xfrm>
              <a:off x="6420824" y="2138091"/>
              <a:ext cx="992490" cy="13462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9" name="Picture 4">
              <a:extLst>
                <a:ext uri="{FF2B5EF4-FFF2-40B4-BE49-F238E27FC236}">
                  <a16:creationId xmlns:a16="http://schemas.microsoft.com/office/drawing/2014/main" id="{A632D13F-41BA-5E0E-4A7B-D93CC0671F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960" t="12209" r="32079" b="8438"/>
            <a:stretch>
              <a:fillRect/>
            </a:stretch>
          </p:blipFill>
          <p:spPr bwMode="auto">
            <a:xfrm>
              <a:off x="3077179" y="2138091"/>
              <a:ext cx="1069397" cy="14062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60" name="Picture 2">
              <a:extLst>
                <a:ext uri="{FF2B5EF4-FFF2-40B4-BE49-F238E27FC236}">
                  <a16:creationId xmlns:a16="http://schemas.microsoft.com/office/drawing/2014/main" id="{9B6707E5-8865-BF49-772E-AB5445B267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942" t="12865" r="32117" b="18311"/>
            <a:stretch>
              <a:fillRect/>
            </a:stretch>
          </p:blipFill>
          <p:spPr bwMode="auto">
            <a:xfrm>
              <a:off x="4328159" y="1930396"/>
              <a:ext cx="1093787" cy="12461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hteraccolade 1">
              <a:extLst>
                <a:ext uri="{FF2B5EF4-FFF2-40B4-BE49-F238E27FC236}">
                  <a16:creationId xmlns:a16="http://schemas.microsoft.com/office/drawing/2014/main" id="{A96496DF-5C82-C38B-B090-2E10322B224A}"/>
                </a:ext>
              </a:extLst>
            </p:cNvPr>
            <p:cNvSpPr/>
            <p:nvPr/>
          </p:nvSpPr>
          <p:spPr>
            <a:xfrm rot="16200000">
              <a:off x="3984381" y="692533"/>
              <a:ext cx="1165071" cy="6332843"/>
            </a:xfrm>
            <a:prstGeom prst="rightBrace">
              <a:avLst>
                <a:gd name="adj1" fmla="val 8333"/>
                <a:gd name="adj2" fmla="val 52008"/>
              </a:avLst>
            </a:prstGeom>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sp>
          <p:nvSpPr>
            <p:cNvPr id="13" name="Rechteraccolade 12">
              <a:extLst>
                <a:ext uri="{FF2B5EF4-FFF2-40B4-BE49-F238E27FC236}">
                  <a16:creationId xmlns:a16="http://schemas.microsoft.com/office/drawing/2014/main" id="{CDF32D42-24B2-93B9-55F1-98226AA098C5}"/>
                </a:ext>
              </a:extLst>
            </p:cNvPr>
            <p:cNvSpPr/>
            <p:nvPr/>
          </p:nvSpPr>
          <p:spPr>
            <a:xfrm rot="16200000">
              <a:off x="2469809" y="2475357"/>
              <a:ext cx="896820" cy="3035446"/>
            </a:xfrm>
            <a:prstGeom prst="rightBrace">
              <a:avLst>
                <a:gd name="adj1" fmla="val 8333"/>
                <a:gd name="adj2" fmla="val 78612"/>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sp>
          <p:nvSpPr>
            <p:cNvPr id="14" name="Rechteraccolade 13">
              <a:extLst>
                <a:ext uri="{FF2B5EF4-FFF2-40B4-BE49-F238E27FC236}">
                  <a16:creationId xmlns:a16="http://schemas.microsoft.com/office/drawing/2014/main" id="{CAB86BF5-5C4A-3C2E-3C02-BFBF4528D558}"/>
                </a:ext>
              </a:extLst>
            </p:cNvPr>
            <p:cNvSpPr/>
            <p:nvPr/>
          </p:nvSpPr>
          <p:spPr>
            <a:xfrm rot="16200000">
              <a:off x="6295082" y="2949240"/>
              <a:ext cx="987295" cy="2178155"/>
            </a:xfrm>
            <a:prstGeom prst="rightBrace">
              <a:avLst>
                <a:gd name="adj1" fmla="val 8333"/>
                <a:gd name="adj2" fmla="val 52023"/>
              </a:avLst>
            </a:prstGeom>
            <a:noFill/>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solidFill>
                  <a:srgbClr val="FF0000"/>
                </a:solidFill>
              </a:endParaRPr>
            </a:p>
          </p:txBody>
        </p:sp>
        <p:sp>
          <p:nvSpPr>
            <p:cNvPr id="15" name="Rechteraccolade 14">
              <a:extLst>
                <a:ext uri="{FF2B5EF4-FFF2-40B4-BE49-F238E27FC236}">
                  <a16:creationId xmlns:a16="http://schemas.microsoft.com/office/drawing/2014/main" id="{8C0AD4C2-E150-9C72-1C55-510DA71D62D9}"/>
                </a:ext>
              </a:extLst>
            </p:cNvPr>
            <p:cNvSpPr/>
            <p:nvPr/>
          </p:nvSpPr>
          <p:spPr>
            <a:xfrm rot="16200000">
              <a:off x="1990351" y="3099251"/>
              <a:ext cx="773010" cy="2041623"/>
            </a:xfrm>
            <a:prstGeom prst="rightBrace">
              <a:avLst>
                <a:gd name="adj1" fmla="val 8333"/>
                <a:gd name="adj2" fmla="val 5350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grpSp>
      <p:pic>
        <p:nvPicPr>
          <p:cNvPr id="9" name="Audio 8">
            <a:extLst>
              <a:ext uri="{FF2B5EF4-FFF2-40B4-BE49-F238E27FC236}">
                <a16:creationId xmlns:a16="http://schemas.microsoft.com/office/drawing/2014/main" id="{2AA95B0C-5E36-F046-30F0-7EC35B731BC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5460"/>
    </mc:Choice>
    <mc:Fallback>
      <p:transition spd="slow" advTm="65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2">
            <a:extLst>
              <a:ext uri="{FF2B5EF4-FFF2-40B4-BE49-F238E27FC236}">
                <a16:creationId xmlns:a16="http://schemas.microsoft.com/office/drawing/2014/main" id="{2B4F9A34-1E17-71FE-213B-47F2EBFDC011}"/>
              </a:ext>
            </a:extLst>
          </p:cNvPr>
          <p:cNvSpPr>
            <a:spLocks noGrp="1"/>
          </p:cNvSpPr>
          <p:nvPr>
            <p:ph type="title"/>
          </p:nvPr>
        </p:nvSpPr>
        <p:spPr bwMode="auto">
          <a:xfrm>
            <a:off x="2195513" y="46038"/>
            <a:ext cx="6491287" cy="879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defRPr/>
            </a:pPr>
            <a:r>
              <a:rPr lang="nl-NL" altLang="nl-NL" dirty="0" err="1">
                <a:ea typeface="ＭＳ Ｐゴシック" pitchFamily="34" charset="-128"/>
              </a:rPr>
              <a:t>Computerized</a:t>
            </a:r>
            <a:r>
              <a:rPr lang="nl-NL" altLang="nl-NL" dirty="0">
                <a:ea typeface="ＭＳ Ｐゴシック" pitchFamily="34" charset="-128"/>
              </a:rPr>
              <a:t> </a:t>
            </a:r>
            <a:r>
              <a:rPr lang="nl-NL" altLang="nl-NL" dirty="0" err="1">
                <a:ea typeface="ＭＳ Ｐゴシック" pitchFamily="34" charset="-128"/>
              </a:rPr>
              <a:t>Adaptive</a:t>
            </a:r>
            <a:r>
              <a:rPr lang="nl-NL" altLang="nl-NL" dirty="0">
                <a:ea typeface="ＭＳ Ｐゴシック" pitchFamily="34" charset="-128"/>
              </a:rPr>
              <a:t> </a:t>
            </a:r>
            <a:r>
              <a:rPr lang="nl-NL" altLang="nl-NL" dirty="0" err="1">
                <a:ea typeface="ＭＳ Ｐゴシック" pitchFamily="34" charset="-128"/>
              </a:rPr>
              <a:t>Testing</a:t>
            </a:r>
            <a:r>
              <a:rPr lang="nl-NL" altLang="nl-NL" dirty="0">
                <a:ea typeface="ＭＳ Ｐゴシック" pitchFamily="34" charset="-128"/>
              </a:rPr>
              <a:t> (CAT)</a:t>
            </a:r>
          </a:p>
        </p:txBody>
      </p:sp>
      <p:pic>
        <p:nvPicPr>
          <p:cNvPr id="25603" name="Picture 2">
            <a:extLst>
              <a:ext uri="{FF2B5EF4-FFF2-40B4-BE49-F238E27FC236}">
                <a16:creationId xmlns:a16="http://schemas.microsoft.com/office/drawing/2014/main" id="{365B712A-4CA4-C4A8-2EBE-4AAC5EA234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7144"/>
          <a:stretch>
            <a:fillRect/>
          </a:stretch>
        </p:blipFill>
        <p:spPr bwMode="auto">
          <a:xfrm>
            <a:off x="1325563" y="4237038"/>
            <a:ext cx="65833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echte verbindingslijn met pijl 6">
            <a:extLst>
              <a:ext uri="{FF2B5EF4-FFF2-40B4-BE49-F238E27FC236}">
                <a16:creationId xmlns:a16="http://schemas.microsoft.com/office/drawing/2014/main" id="{61080FF7-18AD-A0ED-1833-C46902B6E604}"/>
              </a:ext>
            </a:extLst>
          </p:cNvPr>
          <p:cNvCxnSpPr/>
          <p:nvPr/>
        </p:nvCxnSpPr>
        <p:spPr>
          <a:xfrm flipV="1">
            <a:off x="4618038" y="1755775"/>
            <a:ext cx="0" cy="2343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5605" name="Picture 19">
            <a:extLst>
              <a:ext uri="{FF2B5EF4-FFF2-40B4-BE49-F238E27FC236}">
                <a16:creationId xmlns:a16="http://schemas.microsoft.com/office/drawing/2014/main" id="{A0B3EE83-3982-47FD-8190-A4B46ED4BE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3013" y="1395413"/>
            <a:ext cx="3582987"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Audio 12">
            <a:extLst>
              <a:ext uri="{FF2B5EF4-FFF2-40B4-BE49-F238E27FC236}">
                <a16:creationId xmlns:a16="http://schemas.microsoft.com/office/drawing/2014/main" id="{5421517A-5DBD-A42B-F4BB-6185CE9B09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012"/>
    </mc:Choice>
    <mc:Fallback>
      <p:transition spd="slow" advTm="21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2">
            <a:extLst>
              <a:ext uri="{FF2B5EF4-FFF2-40B4-BE49-F238E27FC236}">
                <a16:creationId xmlns:a16="http://schemas.microsoft.com/office/drawing/2014/main" id="{1726BA28-7799-7F6D-B3F0-DBC8DE396863}"/>
              </a:ext>
            </a:extLst>
          </p:cNvPr>
          <p:cNvSpPr>
            <a:spLocks noGrp="1"/>
          </p:cNvSpPr>
          <p:nvPr>
            <p:ph type="title"/>
          </p:nvPr>
        </p:nvSpPr>
        <p:spPr bwMode="auto">
          <a:xfrm>
            <a:off x="2195513" y="46038"/>
            <a:ext cx="6491287" cy="879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defRPr/>
            </a:pPr>
            <a:r>
              <a:rPr lang="nl-NL" altLang="nl-NL" dirty="0" err="1">
                <a:ea typeface="ＭＳ Ｐゴシック" pitchFamily="34" charset="-128"/>
              </a:rPr>
              <a:t>Computerized</a:t>
            </a:r>
            <a:r>
              <a:rPr lang="nl-NL" altLang="nl-NL" dirty="0">
                <a:ea typeface="ＭＳ Ｐゴシック" pitchFamily="34" charset="-128"/>
              </a:rPr>
              <a:t> </a:t>
            </a:r>
            <a:r>
              <a:rPr lang="nl-NL" altLang="nl-NL" dirty="0" err="1">
                <a:ea typeface="ＭＳ Ｐゴシック" pitchFamily="34" charset="-128"/>
              </a:rPr>
              <a:t>Adaptive</a:t>
            </a:r>
            <a:r>
              <a:rPr lang="nl-NL" altLang="nl-NL" dirty="0">
                <a:ea typeface="ＭＳ Ｐゴシック" pitchFamily="34" charset="-128"/>
              </a:rPr>
              <a:t> </a:t>
            </a:r>
            <a:r>
              <a:rPr lang="nl-NL" altLang="nl-NL" dirty="0" err="1">
                <a:ea typeface="ＭＳ Ｐゴシック" pitchFamily="34" charset="-128"/>
              </a:rPr>
              <a:t>Testing</a:t>
            </a:r>
            <a:r>
              <a:rPr lang="nl-NL" altLang="nl-NL" dirty="0">
                <a:ea typeface="ＭＳ Ｐゴシック" pitchFamily="34" charset="-128"/>
              </a:rPr>
              <a:t> (CAT)</a:t>
            </a:r>
          </a:p>
        </p:txBody>
      </p:sp>
      <p:pic>
        <p:nvPicPr>
          <p:cNvPr id="27651" name="Picture 2">
            <a:extLst>
              <a:ext uri="{FF2B5EF4-FFF2-40B4-BE49-F238E27FC236}">
                <a16:creationId xmlns:a16="http://schemas.microsoft.com/office/drawing/2014/main" id="{EDC7258C-D03C-516C-5E50-D97022E80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7144"/>
          <a:stretch>
            <a:fillRect/>
          </a:stretch>
        </p:blipFill>
        <p:spPr bwMode="auto">
          <a:xfrm>
            <a:off x="1325563" y="4237038"/>
            <a:ext cx="65833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echte verbindingslijn met pijl 6">
            <a:extLst>
              <a:ext uri="{FF2B5EF4-FFF2-40B4-BE49-F238E27FC236}">
                <a16:creationId xmlns:a16="http://schemas.microsoft.com/office/drawing/2014/main" id="{1265EABB-7975-ED39-BDA6-B323C76B981C}"/>
              </a:ext>
            </a:extLst>
          </p:cNvPr>
          <p:cNvCxnSpPr/>
          <p:nvPr/>
        </p:nvCxnSpPr>
        <p:spPr>
          <a:xfrm flipV="1">
            <a:off x="4618038" y="1755775"/>
            <a:ext cx="0" cy="2343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653" name="Tekstvak 5">
            <a:extLst>
              <a:ext uri="{FF2B5EF4-FFF2-40B4-BE49-F238E27FC236}">
                <a16:creationId xmlns:a16="http://schemas.microsoft.com/office/drawing/2014/main" id="{82163B7B-DA2C-704B-4C9F-2D15AE60364A}"/>
              </a:ext>
            </a:extLst>
          </p:cNvPr>
          <p:cNvSpPr txBox="1">
            <a:spLocks noChangeArrowheads="1"/>
          </p:cNvSpPr>
          <p:nvPr/>
        </p:nvSpPr>
        <p:spPr bwMode="auto">
          <a:xfrm>
            <a:off x="6080125" y="1387475"/>
            <a:ext cx="48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NO</a:t>
            </a:r>
          </a:p>
        </p:txBody>
      </p:sp>
      <p:pic>
        <p:nvPicPr>
          <p:cNvPr id="27654" name="Picture 19">
            <a:extLst>
              <a:ext uri="{FF2B5EF4-FFF2-40B4-BE49-F238E27FC236}">
                <a16:creationId xmlns:a16="http://schemas.microsoft.com/office/drawing/2014/main" id="{220D8252-12F0-1EAA-8757-35B640F175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3013" y="1395413"/>
            <a:ext cx="3582987"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Audio 9">
            <a:extLst>
              <a:ext uri="{FF2B5EF4-FFF2-40B4-BE49-F238E27FC236}">
                <a16:creationId xmlns:a16="http://schemas.microsoft.com/office/drawing/2014/main" id="{CBB2B573-30F0-34E7-BAE2-00E429513C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01"/>
    </mc:Choice>
    <mc:Fallback>
      <p:transition spd="slow" advTm="18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2">
            <a:extLst>
              <a:ext uri="{FF2B5EF4-FFF2-40B4-BE49-F238E27FC236}">
                <a16:creationId xmlns:a16="http://schemas.microsoft.com/office/drawing/2014/main" id="{3114ED74-932A-F658-40A2-59EBF282905F}"/>
              </a:ext>
            </a:extLst>
          </p:cNvPr>
          <p:cNvSpPr>
            <a:spLocks noGrp="1"/>
          </p:cNvSpPr>
          <p:nvPr>
            <p:ph type="title"/>
          </p:nvPr>
        </p:nvSpPr>
        <p:spPr bwMode="auto">
          <a:xfrm>
            <a:off x="2195513" y="46038"/>
            <a:ext cx="6491287" cy="879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defRPr/>
            </a:pPr>
            <a:r>
              <a:rPr lang="nl-NL" altLang="nl-NL" dirty="0" err="1">
                <a:ea typeface="ＭＳ Ｐゴシック" pitchFamily="34" charset="-128"/>
              </a:rPr>
              <a:t>Computerized</a:t>
            </a:r>
            <a:r>
              <a:rPr lang="nl-NL" altLang="nl-NL" dirty="0">
                <a:ea typeface="ＭＳ Ｐゴシック" pitchFamily="34" charset="-128"/>
              </a:rPr>
              <a:t> </a:t>
            </a:r>
            <a:r>
              <a:rPr lang="nl-NL" altLang="nl-NL" dirty="0" err="1">
                <a:ea typeface="ＭＳ Ｐゴシック" pitchFamily="34" charset="-128"/>
              </a:rPr>
              <a:t>Adaptive</a:t>
            </a:r>
            <a:r>
              <a:rPr lang="nl-NL" altLang="nl-NL" dirty="0">
                <a:ea typeface="ＭＳ Ｐゴシック" pitchFamily="34" charset="-128"/>
              </a:rPr>
              <a:t> </a:t>
            </a:r>
            <a:r>
              <a:rPr lang="nl-NL" altLang="nl-NL" dirty="0" err="1">
                <a:ea typeface="ＭＳ Ｐゴシック" pitchFamily="34" charset="-128"/>
              </a:rPr>
              <a:t>Testing</a:t>
            </a:r>
            <a:r>
              <a:rPr lang="nl-NL" altLang="nl-NL" dirty="0">
                <a:ea typeface="ＭＳ Ｐゴシック" pitchFamily="34" charset="-128"/>
              </a:rPr>
              <a:t> (CAT)</a:t>
            </a:r>
          </a:p>
        </p:txBody>
      </p:sp>
      <p:pic>
        <p:nvPicPr>
          <p:cNvPr id="29699" name="Picture 2">
            <a:extLst>
              <a:ext uri="{FF2B5EF4-FFF2-40B4-BE49-F238E27FC236}">
                <a16:creationId xmlns:a16="http://schemas.microsoft.com/office/drawing/2014/main" id="{6669956E-395F-2095-39AC-A5EBC052C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7144"/>
          <a:stretch>
            <a:fillRect/>
          </a:stretch>
        </p:blipFill>
        <p:spPr bwMode="auto">
          <a:xfrm>
            <a:off x="1325563" y="4237038"/>
            <a:ext cx="65833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echte verbindingslijn met pijl 6">
            <a:extLst>
              <a:ext uri="{FF2B5EF4-FFF2-40B4-BE49-F238E27FC236}">
                <a16:creationId xmlns:a16="http://schemas.microsoft.com/office/drawing/2014/main" id="{2498005D-9C90-FD51-35E7-9EE6C77D8A29}"/>
              </a:ext>
            </a:extLst>
          </p:cNvPr>
          <p:cNvCxnSpPr/>
          <p:nvPr/>
        </p:nvCxnSpPr>
        <p:spPr>
          <a:xfrm flipV="1">
            <a:off x="4618038" y="1755775"/>
            <a:ext cx="0" cy="2343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701" name="Tekstvak 1">
            <a:extLst>
              <a:ext uri="{FF2B5EF4-FFF2-40B4-BE49-F238E27FC236}">
                <a16:creationId xmlns:a16="http://schemas.microsoft.com/office/drawing/2014/main" id="{9634E05E-D7FC-B18F-E383-100E70F875BC}"/>
              </a:ext>
            </a:extLst>
          </p:cNvPr>
          <p:cNvSpPr txBox="1">
            <a:spLocks noChangeArrowheads="1"/>
          </p:cNvSpPr>
          <p:nvPr/>
        </p:nvSpPr>
        <p:spPr bwMode="auto">
          <a:xfrm>
            <a:off x="6080125" y="1387475"/>
            <a:ext cx="48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a:t>NO</a:t>
            </a:r>
          </a:p>
        </p:txBody>
      </p:sp>
      <p:cxnSp>
        <p:nvCxnSpPr>
          <p:cNvPr id="8" name="Rechte verbindingslijn met pijl 7">
            <a:extLst>
              <a:ext uri="{FF2B5EF4-FFF2-40B4-BE49-F238E27FC236}">
                <a16:creationId xmlns:a16="http://schemas.microsoft.com/office/drawing/2014/main" id="{BD4FB9D3-B290-7FD2-06FB-84E054BEC4D3}"/>
              </a:ext>
            </a:extLst>
          </p:cNvPr>
          <p:cNvCxnSpPr/>
          <p:nvPr/>
        </p:nvCxnSpPr>
        <p:spPr>
          <a:xfrm>
            <a:off x="2844800" y="3427413"/>
            <a:ext cx="9525" cy="57626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9703" name="Tekstvak 7">
            <a:extLst>
              <a:ext uri="{FF2B5EF4-FFF2-40B4-BE49-F238E27FC236}">
                <a16:creationId xmlns:a16="http://schemas.microsoft.com/office/drawing/2014/main" id="{5ADE51B7-D72C-0589-0D8B-000B6019A660}"/>
              </a:ext>
            </a:extLst>
          </p:cNvPr>
          <p:cNvSpPr txBox="1">
            <a:spLocks noChangeArrowheads="1"/>
          </p:cNvSpPr>
          <p:nvPr/>
        </p:nvSpPr>
        <p:spPr bwMode="auto">
          <a:xfrm>
            <a:off x="2578100" y="3052763"/>
            <a:ext cx="544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nl-NL" altLang="nl-NL" sz="2000" b="1">
                <a:solidFill>
                  <a:srgbClr val="C00000"/>
                </a:solidFill>
              </a:rPr>
              <a:t>Nel</a:t>
            </a:r>
          </a:p>
        </p:txBody>
      </p:sp>
      <p:cxnSp>
        <p:nvCxnSpPr>
          <p:cNvPr id="6" name="Rechte verbindingslijn 5">
            <a:extLst>
              <a:ext uri="{FF2B5EF4-FFF2-40B4-BE49-F238E27FC236}">
                <a16:creationId xmlns:a16="http://schemas.microsoft.com/office/drawing/2014/main" id="{B1368221-5FB9-AF1B-5EFD-442E21C09E68}"/>
              </a:ext>
            </a:extLst>
          </p:cNvPr>
          <p:cNvCxnSpPr/>
          <p:nvPr/>
        </p:nvCxnSpPr>
        <p:spPr>
          <a:xfrm>
            <a:off x="1562100" y="4019550"/>
            <a:ext cx="26384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Vierkante haak links 10">
            <a:extLst>
              <a:ext uri="{FF2B5EF4-FFF2-40B4-BE49-F238E27FC236}">
                <a16:creationId xmlns:a16="http://schemas.microsoft.com/office/drawing/2014/main" id="{74293C58-DF7E-1BA4-8257-F7E808F767CE}"/>
              </a:ext>
            </a:extLst>
          </p:cNvPr>
          <p:cNvSpPr/>
          <p:nvPr/>
        </p:nvSpPr>
        <p:spPr>
          <a:xfrm>
            <a:off x="1562100" y="3851275"/>
            <a:ext cx="46038" cy="347663"/>
          </a:xfrm>
          <a:prstGeom prst="lef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sp>
        <p:nvSpPr>
          <p:cNvPr id="12" name="Vierkante haak rechts 11">
            <a:extLst>
              <a:ext uri="{FF2B5EF4-FFF2-40B4-BE49-F238E27FC236}">
                <a16:creationId xmlns:a16="http://schemas.microsoft.com/office/drawing/2014/main" id="{26AB2F18-1908-5F27-996C-645402569990}"/>
              </a:ext>
            </a:extLst>
          </p:cNvPr>
          <p:cNvSpPr/>
          <p:nvPr/>
        </p:nvSpPr>
        <p:spPr>
          <a:xfrm>
            <a:off x="4162425" y="3851275"/>
            <a:ext cx="57150" cy="347663"/>
          </a:xfrm>
          <a:prstGeom prst="righ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nl-NL"/>
          </a:p>
        </p:txBody>
      </p:sp>
      <p:pic>
        <p:nvPicPr>
          <p:cNvPr id="29707" name="Picture 19">
            <a:extLst>
              <a:ext uri="{FF2B5EF4-FFF2-40B4-BE49-F238E27FC236}">
                <a16:creationId xmlns:a16="http://schemas.microsoft.com/office/drawing/2014/main" id="{497AA08F-346D-7235-DBD8-9104DEFA2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3013" y="1395413"/>
            <a:ext cx="3582987"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Audio 9">
            <a:extLst>
              <a:ext uri="{FF2B5EF4-FFF2-40B4-BE49-F238E27FC236}">
                <a16:creationId xmlns:a16="http://schemas.microsoft.com/office/drawing/2014/main" id="{8F717526-B631-40AD-C0A3-0A8410FFB3F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329"/>
    </mc:Choice>
    <mc:Fallback>
      <p:transition spd="slow" advTm="123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5|18.6"/>
</p:tagLst>
</file>

<file path=ppt/theme/theme1.xml><?xml version="1.0" encoding="utf-8"?>
<a:theme xmlns:a="http://schemas.openxmlformats.org/drawingml/2006/main" name="Prom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7259</TotalTime>
  <Words>854</Words>
  <Application>Microsoft Macintosh PowerPoint</Application>
  <PresentationFormat>Diavoorstelling (4:3)</PresentationFormat>
  <Paragraphs>169</Paragraphs>
  <Slides>24</Slides>
  <Notes>19</Notes>
  <HiddenSlides>0</HiddenSlides>
  <MMClips>24</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Calibri</vt:lpstr>
      <vt:lpstr>ＭＳ Ｐゴシック</vt:lpstr>
      <vt:lpstr>Arial</vt:lpstr>
      <vt:lpstr>LucidaSansEF</vt:lpstr>
      <vt:lpstr>Wingdings</vt:lpstr>
      <vt:lpstr>Promis</vt:lpstr>
      <vt:lpstr> Introduction to PROMIS</vt:lpstr>
      <vt:lpstr>PowerPoint-presentatie</vt:lpstr>
      <vt:lpstr>Item banks</vt:lpstr>
      <vt:lpstr>Example IRT item bank</vt:lpstr>
      <vt:lpstr>Example IRT item bank</vt:lpstr>
      <vt:lpstr>Items can be selected as short forms</vt:lpstr>
      <vt:lpstr>Computerized Adaptive Testing (CAT)</vt:lpstr>
      <vt:lpstr>Computerized Adaptive Testing (CAT)</vt:lpstr>
      <vt:lpstr>Computerized Adaptive Testing (CAT)</vt:lpstr>
      <vt:lpstr>Computerized Adaptive Testing (CAT)</vt:lpstr>
      <vt:lpstr>Computerized Adaptive Testing (CAT)</vt:lpstr>
      <vt:lpstr>Computerized Adaptive Testing (CAT)</vt:lpstr>
      <vt:lpstr>Computerized Adaptive Testing (CAT)</vt:lpstr>
      <vt:lpstr>Computerized Adaptive Testing (CAT)</vt:lpstr>
      <vt:lpstr>Computerized Adaptive Testing (CAT)</vt:lpstr>
      <vt:lpstr>Item banks are sustainable</vt:lpstr>
      <vt:lpstr>Linking</vt:lpstr>
      <vt:lpstr>Cross-walk table</vt:lpstr>
      <vt:lpstr>Item banks offer a metric</vt:lpstr>
      <vt:lpstr>PROMIS conceptual model</vt:lpstr>
      <vt:lpstr>Interpretatie PROMIS scores</vt:lpstr>
      <vt:lpstr>Interpretation guidelines</vt:lpstr>
      <vt:lpstr>PROMIS National Centers</vt:lpstr>
      <vt:lpstr>PROMIS</vt:lpstr>
    </vt:vector>
  </TitlesOfParts>
  <Company>Feste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Luijcx</dc:creator>
  <cp:lastModifiedBy>Caroline Terwee</cp:lastModifiedBy>
  <cp:revision>586</cp:revision>
  <dcterms:created xsi:type="dcterms:W3CDTF">2012-06-18T09:40:06Z</dcterms:created>
  <dcterms:modified xsi:type="dcterms:W3CDTF">2023-12-08T09:25:15Z</dcterms:modified>
</cp:coreProperties>
</file>